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94" r:id="rId2"/>
    <p:sldId id="395" r:id="rId3"/>
    <p:sldId id="396" r:id="rId4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365F"/>
    <a:srgbClr val="FBDADA"/>
    <a:srgbClr val="F8B4B5"/>
    <a:srgbClr val="F48F91"/>
    <a:srgbClr val="F1696C"/>
    <a:srgbClr val="ED4447"/>
    <a:srgbClr val="EFDEED"/>
    <a:srgbClr val="DFBEDC"/>
    <a:srgbClr val="CE9DCA"/>
    <a:srgbClr val="BE7D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66" autoAdjust="0"/>
    <p:restoredTop sz="95033" autoAdjust="0"/>
  </p:normalViewPr>
  <p:slideViewPr>
    <p:cSldViewPr snapToGrid="0" showGuides="1">
      <p:cViewPr varScale="1">
        <p:scale>
          <a:sx n="152" d="100"/>
          <a:sy n="152" d="100"/>
        </p:scale>
        <p:origin x="588" y="1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208"/>
    </p:cViewPr>
  </p:sorterViewPr>
  <p:notesViewPr>
    <p:cSldViewPr snapToGrid="0" showGuides="1">
      <p:cViewPr varScale="1">
        <p:scale>
          <a:sx n="60" d="100"/>
          <a:sy n="60" d="100"/>
        </p:scale>
        <p:origin x="2218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F471F0-DC8E-45A5-B01E-8AD4109DD056}" type="datetimeFigureOut">
              <a:rPr lang="fr-FR" smtClean="0"/>
              <a:t>06/10/2020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73B4D-17E9-4A87-A437-6E849CB006A1}" type="slidenum">
              <a:rPr lang="fr-FR" smtClean="0"/>
              <a:t>‹Nr.›</a:t>
            </a:fld>
            <a:endParaRPr lang="fr-FR"/>
          </a:p>
        </p:txBody>
      </p:sp>
      <p:grpSp>
        <p:nvGrpSpPr>
          <p:cNvPr id="6" name="Groupe 5"/>
          <p:cNvGrpSpPr/>
          <p:nvPr/>
        </p:nvGrpSpPr>
        <p:grpSpPr>
          <a:xfrm>
            <a:off x="5097159" y="8533606"/>
            <a:ext cx="1298726" cy="303213"/>
            <a:chOff x="8142287" y="6500813"/>
            <a:chExt cx="603098" cy="140805"/>
          </a:xfrm>
        </p:grpSpPr>
        <p:sp>
          <p:nvSpPr>
            <p:cNvPr id="7" name="Freeform 27"/>
            <p:cNvSpPr>
              <a:spLocks/>
            </p:cNvSpPr>
            <p:nvPr userDrawn="1"/>
          </p:nvSpPr>
          <p:spPr bwMode="auto">
            <a:xfrm>
              <a:off x="8411342" y="6550734"/>
              <a:ext cx="107974" cy="90659"/>
            </a:xfrm>
            <a:custGeom>
              <a:avLst/>
              <a:gdLst>
                <a:gd name="T0" fmla="*/ 550 w 555"/>
                <a:gd name="T1" fmla="*/ 457 h 465"/>
                <a:gd name="T2" fmla="*/ 555 w 555"/>
                <a:gd name="T3" fmla="*/ 451 h 465"/>
                <a:gd name="T4" fmla="*/ 555 w 555"/>
                <a:gd name="T5" fmla="*/ 254 h 465"/>
                <a:gd name="T6" fmla="*/ 277 w 555"/>
                <a:gd name="T7" fmla="*/ 0 h 465"/>
                <a:gd name="T8" fmla="*/ 0 w 555"/>
                <a:gd name="T9" fmla="*/ 241 h 465"/>
                <a:gd name="T10" fmla="*/ 264 w 555"/>
                <a:gd name="T11" fmla="*/ 465 h 465"/>
                <a:gd name="T12" fmla="*/ 344 w 555"/>
                <a:gd name="T13" fmla="*/ 457 h 465"/>
                <a:gd name="T14" fmla="*/ 362 w 555"/>
                <a:gd name="T15" fmla="*/ 399 h 465"/>
                <a:gd name="T16" fmla="*/ 355 w 555"/>
                <a:gd name="T17" fmla="*/ 390 h 465"/>
                <a:gd name="T18" fmla="*/ 272 w 555"/>
                <a:gd name="T19" fmla="*/ 405 h 465"/>
                <a:gd name="T20" fmla="*/ 110 w 555"/>
                <a:gd name="T21" fmla="*/ 240 h 465"/>
                <a:gd name="T22" fmla="*/ 281 w 555"/>
                <a:gd name="T23" fmla="*/ 60 h 465"/>
                <a:gd name="T24" fmla="*/ 447 w 555"/>
                <a:gd name="T25" fmla="*/ 252 h 465"/>
                <a:gd name="T26" fmla="*/ 447 w 555"/>
                <a:gd name="T27" fmla="*/ 451 h 465"/>
                <a:gd name="T28" fmla="*/ 452 w 555"/>
                <a:gd name="T29" fmla="*/ 457 h 465"/>
                <a:gd name="T30" fmla="*/ 550 w 555"/>
                <a:gd name="T31" fmla="*/ 45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5" h="465">
                  <a:moveTo>
                    <a:pt x="550" y="457"/>
                  </a:moveTo>
                  <a:cubicBezTo>
                    <a:pt x="555" y="457"/>
                    <a:pt x="555" y="454"/>
                    <a:pt x="555" y="451"/>
                  </a:cubicBezTo>
                  <a:cubicBezTo>
                    <a:pt x="555" y="254"/>
                    <a:pt x="555" y="254"/>
                    <a:pt x="555" y="254"/>
                  </a:cubicBezTo>
                  <a:cubicBezTo>
                    <a:pt x="555" y="112"/>
                    <a:pt x="481" y="0"/>
                    <a:pt x="277" y="0"/>
                  </a:cubicBezTo>
                  <a:cubicBezTo>
                    <a:pt x="115" y="0"/>
                    <a:pt x="0" y="91"/>
                    <a:pt x="0" y="241"/>
                  </a:cubicBezTo>
                  <a:cubicBezTo>
                    <a:pt x="0" y="362"/>
                    <a:pt x="73" y="465"/>
                    <a:pt x="264" y="465"/>
                  </a:cubicBezTo>
                  <a:cubicBezTo>
                    <a:pt x="292" y="465"/>
                    <a:pt x="319" y="462"/>
                    <a:pt x="344" y="457"/>
                  </a:cubicBezTo>
                  <a:cubicBezTo>
                    <a:pt x="362" y="399"/>
                    <a:pt x="362" y="399"/>
                    <a:pt x="362" y="399"/>
                  </a:cubicBezTo>
                  <a:cubicBezTo>
                    <a:pt x="364" y="392"/>
                    <a:pt x="360" y="389"/>
                    <a:pt x="355" y="390"/>
                  </a:cubicBezTo>
                  <a:cubicBezTo>
                    <a:pt x="329" y="400"/>
                    <a:pt x="304" y="405"/>
                    <a:pt x="272" y="405"/>
                  </a:cubicBezTo>
                  <a:cubicBezTo>
                    <a:pt x="145" y="405"/>
                    <a:pt x="110" y="316"/>
                    <a:pt x="110" y="240"/>
                  </a:cubicBezTo>
                  <a:cubicBezTo>
                    <a:pt x="110" y="127"/>
                    <a:pt x="176" y="60"/>
                    <a:pt x="281" y="60"/>
                  </a:cubicBezTo>
                  <a:cubicBezTo>
                    <a:pt x="408" y="60"/>
                    <a:pt x="447" y="137"/>
                    <a:pt x="447" y="252"/>
                  </a:cubicBezTo>
                  <a:cubicBezTo>
                    <a:pt x="447" y="451"/>
                    <a:pt x="447" y="451"/>
                    <a:pt x="447" y="451"/>
                  </a:cubicBezTo>
                  <a:cubicBezTo>
                    <a:pt x="447" y="455"/>
                    <a:pt x="449" y="457"/>
                    <a:pt x="452" y="457"/>
                  </a:cubicBezTo>
                  <a:lnTo>
                    <a:pt x="550" y="457"/>
                  </a:lnTo>
                  <a:close/>
                </a:path>
              </a:pathLst>
            </a:custGeom>
            <a:solidFill>
              <a:srgbClr val="1D3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" name="Freeform 28"/>
            <p:cNvSpPr>
              <a:spLocks/>
            </p:cNvSpPr>
            <p:nvPr userDrawn="1"/>
          </p:nvSpPr>
          <p:spPr bwMode="auto">
            <a:xfrm>
              <a:off x="8343657" y="6500813"/>
              <a:ext cx="92384" cy="139044"/>
            </a:xfrm>
            <a:custGeom>
              <a:avLst/>
              <a:gdLst>
                <a:gd name="T0" fmla="*/ 434 w 475"/>
                <a:gd name="T1" fmla="*/ 95 h 713"/>
                <a:gd name="T2" fmla="*/ 443 w 475"/>
                <a:gd name="T3" fmla="*/ 94 h 713"/>
                <a:gd name="T4" fmla="*/ 475 w 475"/>
                <a:gd name="T5" fmla="*/ 30 h 713"/>
                <a:gd name="T6" fmla="*/ 308 w 475"/>
                <a:gd name="T7" fmla="*/ 0 h 713"/>
                <a:gd name="T8" fmla="*/ 70 w 475"/>
                <a:gd name="T9" fmla="*/ 225 h 713"/>
                <a:gd name="T10" fmla="*/ 70 w 475"/>
                <a:gd name="T11" fmla="*/ 274 h 713"/>
                <a:gd name="T12" fmla="*/ 6 w 475"/>
                <a:gd name="T13" fmla="*/ 274 h 713"/>
                <a:gd name="T14" fmla="*/ 0 w 475"/>
                <a:gd name="T15" fmla="*/ 280 h 713"/>
                <a:gd name="T16" fmla="*/ 0 w 475"/>
                <a:gd name="T17" fmla="*/ 318 h 713"/>
                <a:gd name="T18" fmla="*/ 6 w 475"/>
                <a:gd name="T19" fmla="*/ 324 h 713"/>
                <a:gd name="T20" fmla="*/ 71 w 475"/>
                <a:gd name="T21" fmla="*/ 324 h 713"/>
                <a:gd name="T22" fmla="*/ 71 w 475"/>
                <a:gd name="T23" fmla="*/ 707 h 713"/>
                <a:gd name="T24" fmla="*/ 77 w 475"/>
                <a:gd name="T25" fmla="*/ 713 h 713"/>
                <a:gd name="T26" fmla="*/ 164 w 475"/>
                <a:gd name="T27" fmla="*/ 713 h 713"/>
                <a:gd name="T28" fmla="*/ 168 w 475"/>
                <a:gd name="T29" fmla="*/ 707 h 713"/>
                <a:gd name="T30" fmla="*/ 168 w 475"/>
                <a:gd name="T31" fmla="*/ 324 h 713"/>
                <a:gd name="T32" fmla="*/ 288 w 475"/>
                <a:gd name="T33" fmla="*/ 324 h 713"/>
                <a:gd name="T34" fmla="*/ 297 w 475"/>
                <a:gd name="T35" fmla="*/ 318 h 713"/>
                <a:gd name="T36" fmla="*/ 316 w 475"/>
                <a:gd name="T37" fmla="*/ 280 h 713"/>
                <a:gd name="T38" fmla="*/ 310 w 475"/>
                <a:gd name="T39" fmla="*/ 274 h 713"/>
                <a:gd name="T40" fmla="*/ 168 w 475"/>
                <a:gd name="T41" fmla="*/ 274 h 713"/>
                <a:gd name="T42" fmla="*/ 168 w 475"/>
                <a:gd name="T43" fmla="*/ 211 h 713"/>
                <a:gd name="T44" fmla="*/ 311 w 475"/>
                <a:gd name="T45" fmla="*/ 59 h 713"/>
                <a:gd name="T46" fmla="*/ 434 w 475"/>
                <a:gd name="T47" fmla="*/ 95 h 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75" h="713">
                  <a:moveTo>
                    <a:pt x="434" y="95"/>
                  </a:moveTo>
                  <a:cubicBezTo>
                    <a:pt x="437" y="98"/>
                    <a:pt x="441" y="98"/>
                    <a:pt x="443" y="94"/>
                  </a:cubicBezTo>
                  <a:cubicBezTo>
                    <a:pt x="475" y="30"/>
                    <a:pt x="475" y="30"/>
                    <a:pt x="475" y="30"/>
                  </a:cubicBezTo>
                  <a:cubicBezTo>
                    <a:pt x="436" y="12"/>
                    <a:pt x="368" y="0"/>
                    <a:pt x="308" y="0"/>
                  </a:cubicBezTo>
                  <a:cubicBezTo>
                    <a:pt x="170" y="0"/>
                    <a:pt x="70" y="72"/>
                    <a:pt x="70" y="225"/>
                  </a:cubicBezTo>
                  <a:cubicBezTo>
                    <a:pt x="70" y="274"/>
                    <a:pt x="70" y="274"/>
                    <a:pt x="70" y="274"/>
                  </a:cubicBezTo>
                  <a:cubicBezTo>
                    <a:pt x="6" y="274"/>
                    <a:pt x="6" y="274"/>
                    <a:pt x="6" y="274"/>
                  </a:cubicBezTo>
                  <a:cubicBezTo>
                    <a:pt x="3" y="274"/>
                    <a:pt x="0" y="276"/>
                    <a:pt x="0" y="280"/>
                  </a:cubicBezTo>
                  <a:cubicBezTo>
                    <a:pt x="0" y="318"/>
                    <a:pt x="0" y="318"/>
                    <a:pt x="0" y="318"/>
                  </a:cubicBezTo>
                  <a:cubicBezTo>
                    <a:pt x="0" y="322"/>
                    <a:pt x="3" y="324"/>
                    <a:pt x="6" y="324"/>
                  </a:cubicBezTo>
                  <a:cubicBezTo>
                    <a:pt x="71" y="324"/>
                    <a:pt x="71" y="324"/>
                    <a:pt x="71" y="324"/>
                  </a:cubicBezTo>
                  <a:cubicBezTo>
                    <a:pt x="71" y="707"/>
                    <a:pt x="71" y="707"/>
                    <a:pt x="71" y="707"/>
                  </a:cubicBezTo>
                  <a:cubicBezTo>
                    <a:pt x="71" y="710"/>
                    <a:pt x="73" y="713"/>
                    <a:pt x="77" y="713"/>
                  </a:cubicBezTo>
                  <a:cubicBezTo>
                    <a:pt x="164" y="713"/>
                    <a:pt x="164" y="713"/>
                    <a:pt x="164" y="713"/>
                  </a:cubicBezTo>
                  <a:cubicBezTo>
                    <a:pt x="167" y="713"/>
                    <a:pt x="168" y="710"/>
                    <a:pt x="168" y="707"/>
                  </a:cubicBezTo>
                  <a:cubicBezTo>
                    <a:pt x="168" y="324"/>
                    <a:pt x="168" y="324"/>
                    <a:pt x="168" y="324"/>
                  </a:cubicBezTo>
                  <a:cubicBezTo>
                    <a:pt x="288" y="324"/>
                    <a:pt x="288" y="324"/>
                    <a:pt x="288" y="324"/>
                  </a:cubicBezTo>
                  <a:cubicBezTo>
                    <a:pt x="293" y="324"/>
                    <a:pt x="295" y="322"/>
                    <a:pt x="297" y="318"/>
                  </a:cubicBezTo>
                  <a:cubicBezTo>
                    <a:pt x="316" y="280"/>
                    <a:pt x="316" y="280"/>
                    <a:pt x="316" y="280"/>
                  </a:cubicBezTo>
                  <a:cubicBezTo>
                    <a:pt x="317" y="276"/>
                    <a:pt x="314" y="274"/>
                    <a:pt x="310" y="274"/>
                  </a:cubicBezTo>
                  <a:cubicBezTo>
                    <a:pt x="168" y="274"/>
                    <a:pt x="168" y="274"/>
                    <a:pt x="168" y="274"/>
                  </a:cubicBezTo>
                  <a:cubicBezTo>
                    <a:pt x="168" y="211"/>
                    <a:pt x="168" y="211"/>
                    <a:pt x="168" y="211"/>
                  </a:cubicBezTo>
                  <a:cubicBezTo>
                    <a:pt x="168" y="134"/>
                    <a:pt x="200" y="59"/>
                    <a:pt x="311" y="59"/>
                  </a:cubicBezTo>
                  <a:cubicBezTo>
                    <a:pt x="362" y="59"/>
                    <a:pt x="404" y="75"/>
                    <a:pt x="434" y="95"/>
                  </a:cubicBezTo>
                </a:path>
              </a:pathLst>
            </a:custGeom>
            <a:solidFill>
              <a:srgbClr val="1D3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" name="Freeform 29"/>
            <p:cNvSpPr>
              <a:spLocks/>
            </p:cNvSpPr>
            <p:nvPr userDrawn="1"/>
          </p:nvSpPr>
          <p:spPr bwMode="auto">
            <a:xfrm>
              <a:off x="8636436" y="6550546"/>
              <a:ext cx="108949" cy="91072"/>
            </a:xfrm>
            <a:custGeom>
              <a:avLst/>
              <a:gdLst>
                <a:gd name="T0" fmla="*/ 466 w 560"/>
                <a:gd name="T1" fmla="*/ 446 h 467"/>
                <a:gd name="T2" fmla="*/ 495 w 560"/>
                <a:gd name="T3" fmla="*/ 391 h 467"/>
                <a:gd name="T4" fmla="*/ 489 w 560"/>
                <a:gd name="T5" fmla="*/ 384 h 467"/>
                <a:gd name="T6" fmla="*/ 324 w 560"/>
                <a:gd name="T7" fmla="*/ 407 h 467"/>
                <a:gd name="T8" fmla="*/ 111 w 560"/>
                <a:gd name="T9" fmla="*/ 235 h 467"/>
                <a:gd name="T10" fmla="*/ 285 w 560"/>
                <a:gd name="T11" fmla="*/ 56 h 467"/>
                <a:gd name="T12" fmla="*/ 439 w 560"/>
                <a:gd name="T13" fmla="*/ 207 h 467"/>
                <a:gd name="T14" fmla="*/ 172 w 560"/>
                <a:gd name="T15" fmla="*/ 207 h 467"/>
                <a:gd name="T16" fmla="*/ 165 w 560"/>
                <a:gd name="T17" fmla="*/ 213 h 467"/>
                <a:gd name="T18" fmla="*/ 165 w 560"/>
                <a:gd name="T19" fmla="*/ 250 h 467"/>
                <a:gd name="T20" fmla="*/ 172 w 560"/>
                <a:gd name="T21" fmla="*/ 256 h 467"/>
                <a:gd name="T22" fmla="*/ 535 w 560"/>
                <a:gd name="T23" fmla="*/ 256 h 467"/>
                <a:gd name="T24" fmla="*/ 547 w 560"/>
                <a:gd name="T25" fmla="*/ 248 h 467"/>
                <a:gd name="T26" fmla="*/ 285 w 560"/>
                <a:gd name="T27" fmla="*/ 0 h 467"/>
                <a:gd name="T28" fmla="*/ 0 w 560"/>
                <a:gd name="T29" fmla="*/ 235 h 467"/>
                <a:gd name="T30" fmla="*/ 308 w 560"/>
                <a:gd name="T31" fmla="*/ 467 h 467"/>
                <a:gd name="T32" fmla="*/ 466 w 560"/>
                <a:gd name="T33" fmla="*/ 446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0" h="467">
                  <a:moveTo>
                    <a:pt x="466" y="446"/>
                  </a:moveTo>
                  <a:cubicBezTo>
                    <a:pt x="495" y="391"/>
                    <a:pt x="495" y="391"/>
                    <a:pt x="495" y="391"/>
                  </a:cubicBezTo>
                  <a:cubicBezTo>
                    <a:pt x="497" y="386"/>
                    <a:pt x="494" y="382"/>
                    <a:pt x="489" y="384"/>
                  </a:cubicBezTo>
                  <a:cubicBezTo>
                    <a:pt x="453" y="395"/>
                    <a:pt x="401" y="407"/>
                    <a:pt x="324" y="407"/>
                  </a:cubicBezTo>
                  <a:cubicBezTo>
                    <a:pt x="183" y="407"/>
                    <a:pt x="111" y="345"/>
                    <a:pt x="111" y="235"/>
                  </a:cubicBezTo>
                  <a:cubicBezTo>
                    <a:pt x="111" y="119"/>
                    <a:pt x="172" y="56"/>
                    <a:pt x="285" y="56"/>
                  </a:cubicBezTo>
                  <a:cubicBezTo>
                    <a:pt x="395" y="56"/>
                    <a:pt x="445" y="133"/>
                    <a:pt x="439" y="207"/>
                  </a:cubicBezTo>
                  <a:cubicBezTo>
                    <a:pt x="172" y="207"/>
                    <a:pt x="172" y="207"/>
                    <a:pt x="172" y="207"/>
                  </a:cubicBezTo>
                  <a:cubicBezTo>
                    <a:pt x="168" y="207"/>
                    <a:pt x="165" y="210"/>
                    <a:pt x="165" y="213"/>
                  </a:cubicBezTo>
                  <a:cubicBezTo>
                    <a:pt x="165" y="250"/>
                    <a:pt x="165" y="250"/>
                    <a:pt x="165" y="250"/>
                  </a:cubicBezTo>
                  <a:cubicBezTo>
                    <a:pt x="165" y="254"/>
                    <a:pt x="166" y="256"/>
                    <a:pt x="172" y="256"/>
                  </a:cubicBezTo>
                  <a:cubicBezTo>
                    <a:pt x="535" y="256"/>
                    <a:pt x="535" y="256"/>
                    <a:pt x="535" y="256"/>
                  </a:cubicBezTo>
                  <a:cubicBezTo>
                    <a:pt x="542" y="256"/>
                    <a:pt x="546" y="255"/>
                    <a:pt x="547" y="248"/>
                  </a:cubicBezTo>
                  <a:cubicBezTo>
                    <a:pt x="560" y="120"/>
                    <a:pt x="479" y="0"/>
                    <a:pt x="285" y="0"/>
                  </a:cubicBezTo>
                  <a:cubicBezTo>
                    <a:pt x="110" y="0"/>
                    <a:pt x="0" y="100"/>
                    <a:pt x="0" y="235"/>
                  </a:cubicBezTo>
                  <a:cubicBezTo>
                    <a:pt x="0" y="390"/>
                    <a:pt x="110" y="467"/>
                    <a:pt x="308" y="467"/>
                  </a:cubicBezTo>
                  <a:cubicBezTo>
                    <a:pt x="373" y="467"/>
                    <a:pt x="428" y="459"/>
                    <a:pt x="466" y="446"/>
                  </a:cubicBezTo>
                </a:path>
              </a:pathLst>
            </a:custGeom>
            <a:solidFill>
              <a:srgbClr val="1D3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" name="Freeform 30"/>
            <p:cNvSpPr>
              <a:spLocks/>
            </p:cNvSpPr>
            <p:nvPr userDrawn="1"/>
          </p:nvSpPr>
          <p:spPr bwMode="auto">
            <a:xfrm>
              <a:off x="8142287" y="6550546"/>
              <a:ext cx="103102" cy="90659"/>
            </a:xfrm>
            <a:custGeom>
              <a:avLst/>
              <a:gdLst>
                <a:gd name="T0" fmla="*/ 289 w 530"/>
                <a:gd name="T1" fmla="*/ 0 h 465"/>
                <a:gd name="T2" fmla="*/ 0 w 530"/>
                <a:gd name="T3" fmla="*/ 232 h 465"/>
                <a:gd name="T4" fmla="*/ 278 w 530"/>
                <a:gd name="T5" fmla="*/ 465 h 465"/>
                <a:gd name="T6" fmla="*/ 355 w 530"/>
                <a:gd name="T7" fmla="*/ 458 h 465"/>
                <a:gd name="T8" fmla="*/ 383 w 530"/>
                <a:gd name="T9" fmla="*/ 402 h 465"/>
                <a:gd name="T10" fmla="*/ 376 w 530"/>
                <a:gd name="T11" fmla="*/ 391 h 465"/>
                <a:gd name="T12" fmla="*/ 276 w 530"/>
                <a:gd name="T13" fmla="*/ 406 h 465"/>
                <a:gd name="T14" fmla="*/ 110 w 530"/>
                <a:gd name="T15" fmla="*/ 232 h 465"/>
                <a:gd name="T16" fmla="*/ 288 w 530"/>
                <a:gd name="T17" fmla="*/ 58 h 465"/>
                <a:gd name="T18" fmla="*/ 466 w 530"/>
                <a:gd name="T19" fmla="*/ 174 h 465"/>
                <a:gd name="T20" fmla="*/ 479 w 530"/>
                <a:gd name="T21" fmla="*/ 174 h 465"/>
                <a:gd name="T22" fmla="*/ 530 w 530"/>
                <a:gd name="T23" fmla="*/ 75 h 465"/>
                <a:gd name="T24" fmla="*/ 289 w 530"/>
                <a:gd name="T25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30" h="465">
                  <a:moveTo>
                    <a:pt x="289" y="0"/>
                  </a:moveTo>
                  <a:cubicBezTo>
                    <a:pt x="96" y="0"/>
                    <a:pt x="0" y="99"/>
                    <a:pt x="0" y="232"/>
                  </a:cubicBezTo>
                  <a:cubicBezTo>
                    <a:pt x="0" y="358"/>
                    <a:pt x="86" y="465"/>
                    <a:pt x="278" y="465"/>
                  </a:cubicBezTo>
                  <a:cubicBezTo>
                    <a:pt x="306" y="465"/>
                    <a:pt x="332" y="462"/>
                    <a:pt x="355" y="458"/>
                  </a:cubicBezTo>
                  <a:cubicBezTo>
                    <a:pt x="383" y="402"/>
                    <a:pt x="383" y="402"/>
                    <a:pt x="383" y="402"/>
                  </a:cubicBezTo>
                  <a:cubicBezTo>
                    <a:pt x="387" y="393"/>
                    <a:pt x="380" y="391"/>
                    <a:pt x="376" y="391"/>
                  </a:cubicBezTo>
                  <a:cubicBezTo>
                    <a:pt x="348" y="399"/>
                    <a:pt x="323" y="406"/>
                    <a:pt x="276" y="406"/>
                  </a:cubicBezTo>
                  <a:cubicBezTo>
                    <a:pt x="182" y="406"/>
                    <a:pt x="110" y="349"/>
                    <a:pt x="110" y="232"/>
                  </a:cubicBezTo>
                  <a:cubicBezTo>
                    <a:pt x="110" y="123"/>
                    <a:pt x="179" y="58"/>
                    <a:pt x="288" y="58"/>
                  </a:cubicBezTo>
                  <a:cubicBezTo>
                    <a:pt x="385" y="58"/>
                    <a:pt x="443" y="109"/>
                    <a:pt x="466" y="174"/>
                  </a:cubicBezTo>
                  <a:cubicBezTo>
                    <a:pt x="467" y="180"/>
                    <a:pt x="476" y="179"/>
                    <a:pt x="479" y="174"/>
                  </a:cubicBezTo>
                  <a:cubicBezTo>
                    <a:pt x="530" y="75"/>
                    <a:pt x="530" y="75"/>
                    <a:pt x="530" y="75"/>
                  </a:cubicBezTo>
                  <a:cubicBezTo>
                    <a:pt x="480" y="36"/>
                    <a:pt x="397" y="0"/>
                    <a:pt x="289" y="0"/>
                  </a:cubicBezTo>
                </a:path>
              </a:pathLst>
            </a:custGeom>
            <a:solidFill>
              <a:srgbClr val="1D3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Freeform 31"/>
            <p:cNvSpPr>
              <a:spLocks/>
            </p:cNvSpPr>
            <p:nvPr userDrawn="1"/>
          </p:nvSpPr>
          <p:spPr bwMode="auto">
            <a:xfrm>
              <a:off x="8537606" y="6550734"/>
              <a:ext cx="91034" cy="90659"/>
            </a:xfrm>
            <a:custGeom>
              <a:avLst/>
              <a:gdLst>
                <a:gd name="T0" fmla="*/ 109 w 468"/>
                <a:gd name="T1" fmla="*/ 232 h 465"/>
                <a:gd name="T2" fmla="*/ 287 w 468"/>
                <a:gd name="T3" fmla="*/ 405 h 465"/>
                <a:gd name="T4" fmla="*/ 406 w 468"/>
                <a:gd name="T5" fmla="*/ 386 h 465"/>
                <a:gd name="T6" fmla="*/ 413 w 468"/>
                <a:gd name="T7" fmla="*/ 392 h 465"/>
                <a:gd name="T8" fmla="*/ 382 w 468"/>
                <a:gd name="T9" fmla="*/ 450 h 465"/>
                <a:gd name="T10" fmla="*/ 278 w 468"/>
                <a:gd name="T11" fmla="*/ 465 h 465"/>
                <a:gd name="T12" fmla="*/ 0 w 468"/>
                <a:gd name="T13" fmla="*/ 232 h 465"/>
                <a:gd name="T14" fmla="*/ 278 w 468"/>
                <a:gd name="T15" fmla="*/ 0 h 465"/>
                <a:gd name="T16" fmla="*/ 468 w 468"/>
                <a:gd name="T17" fmla="*/ 45 h 465"/>
                <a:gd name="T18" fmla="*/ 435 w 468"/>
                <a:gd name="T19" fmla="*/ 107 h 465"/>
                <a:gd name="T20" fmla="*/ 425 w 468"/>
                <a:gd name="T21" fmla="*/ 107 h 465"/>
                <a:gd name="T22" fmla="*/ 287 w 468"/>
                <a:gd name="T23" fmla="*/ 60 h 465"/>
                <a:gd name="T24" fmla="*/ 109 w 468"/>
                <a:gd name="T25" fmla="*/ 232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8" h="465">
                  <a:moveTo>
                    <a:pt x="109" y="232"/>
                  </a:moveTo>
                  <a:cubicBezTo>
                    <a:pt x="109" y="343"/>
                    <a:pt x="186" y="405"/>
                    <a:pt x="287" y="405"/>
                  </a:cubicBezTo>
                  <a:cubicBezTo>
                    <a:pt x="330" y="405"/>
                    <a:pt x="363" y="402"/>
                    <a:pt x="406" y="386"/>
                  </a:cubicBezTo>
                  <a:cubicBezTo>
                    <a:pt x="411" y="384"/>
                    <a:pt x="416" y="386"/>
                    <a:pt x="413" y="392"/>
                  </a:cubicBezTo>
                  <a:cubicBezTo>
                    <a:pt x="382" y="450"/>
                    <a:pt x="382" y="450"/>
                    <a:pt x="382" y="450"/>
                  </a:cubicBezTo>
                  <a:cubicBezTo>
                    <a:pt x="346" y="462"/>
                    <a:pt x="319" y="465"/>
                    <a:pt x="278" y="465"/>
                  </a:cubicBezTo>
                  <a:cubicBezTo>
                    <a:pt x="101" y="465"/>
                    <a:pt x="0" y="365"/>
                    <a:pt x="0" y="232"/>
                  </a:cubicBezTo>
                  <a:cubicBezTo>
                    <a:pt x="0" y="100"/>
                    <a:pt x="101" y="0"/>
                    <a:pt x="278" y="0"/>
                  </a:cubicBezTo>
                  <a:cubicBezTo>
                    <a:pt x="364" y="0"/>
                    <a:pt x="433" y="23"/>
                    <a:pt x="468" y="45"/>
                  </a:cubicBezTo>
                  <a:cubicBezTo>
                    <a:pt x="435" y="107"/>
                    <a:pt x="435" y="107"/>
                    <a:pt x="435" y="107"/>
                  </a:cubicBezTo>
                  <a:cubicBezTo>
                    <a:pt x="433" y="111"/>
                    <a:pt x="429" y="111"/>
                    <a:pt x="425" y="107"/>
                  </a:cubicBezTo>
                  <a:cubicBezTo>
                    <a:pt x="396" y="78"/>
                    <a:pt x="344" y="60"/>
                    <a:pt x="287" y="60"/>
                  </a:cubicBezTo>
                  <a:cubicBezTo>
                    <a:pt x="186" y="60"/>
                    <a:pt x="109" y="122"/>
                    <a:pt x="109" y="232"/>
                  </a:cubicBezTo>
                </a:path>
              </a:pathLst>
            </a:custGeom>
            <a:solidFill>
              <a:srgbClr val="1D3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Freeform 32"/>
            <p:cNvSpPr>
              <a:spLocks/>
            </p:cNvSpPr>
            <p:nvPr userDrawn="1"/>
          </p:nvSpPr>
          <p:spPr bwMode="auto">
            <a:xfrm>
              <a:off x="8230810" y="6550546"/>
              <a:ext cx="102915" cy="90659"/>
            </a:xfrm>
            <a:custGeom>
              <a:avLst/>
              <a:gdLst>
                <a:gd name="T0" fmla="*/ 242 w 529"/>
                <a:gd name="T1" fmla="*/ 407 h 465"/>
                <a:gd name="T2" fmla="*/ 64 w 529"/>
                <a:gd name="T3" fmla="*/ 291 h 465"/>
                <a:gd name="T4" fmla="*/ 51 w 529"/>
                <a:gd name="T5" fmla="*/ 291 h 465"/>
                <a:gd name="T6" fmla="*/ 0 w 529"/>
                <a:gd name="T7" fmla="*/ 390 h 465"/>
                <a:gd name="T8" fmla="*/ 240 w 529"/>
                <a:gd name="T9" fmla="*/ 465 h 465"/>
                <a:gd name="T10" fmla="*/ 529 w 529"/>
                <a:gd name="T11" fmla="*/ 233 h 465"/>
                <a:gd name="T12" fmla="*/ 252 w 529"/>
                <a:gd name="T13" fmla="*/ 0 h 465"/>
                <a:gd name="T14" fmla="*/ 174 w 529"/>
                <a:gd name="T15" fmla="*/ 7 h 465"/>
                <a:gd name="T16" fmla="*/ 146 w 529"/>
                <a:gd name="T17" fmla="*/ 63 h 465"/>
                <a:gd name="T18" fmla="*/ 154 w 529"/>
                <a:gd name="T19" fmla="*/ 74 h 465"/>
                <a:gd name="T20" fmla="*/ 254 w 529"/>
                <a:gd name="T21" fmla="*/ 59 h 465"/>
                <a:gd name="T22" fmla="*/ 419 w 529"/>
                <a:gd name="T23" fmla="*/ 233 h 465"/>
                <a:gd name="T24" fmla="*/ 242 w 529"/>
                <a:gd name="T25" fmla="*/ 40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9" h="465">
                  <a:moveTo>
                    <a:pt x="242" y="407"/>
                  </a:moveTo>
                  <a:cubicBezTo>
                    <a:pt x="144" y="407"/>
                    <a:pt x="87" y="356"/>
                    <a:pt x="64" y="291"/>
                  </a:cubicBezTo>
                  <a:cubicBezTo>
                    <a:pt x="62" y="285"/>
                    <a:pt x="54" y="286"/>
                    <a:pt x="51" y="291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50" y="429"/>
                    <a:pt x="133" y="465"/>
                    <a:pt x="240" y="465"/>
                  </a:cubicBezTo>
                  <a:cubicBezTo>
                    <a:pt x="434" y="465"/>
                    <a:pt x="529" y="366"/>
                    <a:pt x="529" y="233"/>
                  </a:cubicBezTo>
                  <a:cubicBezTo>
                    <a:pt x="529" y="107"/>
                    <a:pt x="443" y="0"/>
                    <a:pt x="252" y="0"/>
                  </a:cubicBezTo>
                  <a:cubicBezTo>
                    <a:pt x="224" y="0"/>
                    <a:pt x="198" y="3"/>
                    <a:pt x="174" y="7"/>
                  </a:cubicBezTo>
                  <a:cubicBezTo>
                    <a:pt x="146" y="63"/>
                    <a:pt x="146" y="63"/>
                    <a:pt x="146" y="63"/>
                  </a:cubicBezTo>
                  <a:cubicBezTo>
                    <a:pt x="143" y="72"/>
                    <a:pt x="149" y="74"/>
                    <a:pt x="154" y="74"/>
                  </a:cubicBezTo>
                  <a:cubicBezTo>
                    <a:pt x="182" y="66"/>
                    <a:pt x="207" y="59"/>
                    <a:pt x="254" y="59"/>
                  </a:cubicBezTo>
                  <a:cubicBezTo>
                    <a:pt x="347" y="59"/>
                    <a:pt x="419" y="116"/>
                    <a:pt x="419" y="233"/>
                  </a:cubicBezTo>
                  <a:cubicBezTo>
                    <a:pt x="419" y="342"/>
                    <a:pt x="350" y="407"/>
                    <a:pt x="242" y="407"/>
                  </a:cubicBezTo>
                </a:path>
              </a:pathLst>
            </a:custGeom>
            <a:solidFill>
              <a:srgbClr val="5CB7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500479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C3799-4112-44C0-8207-91F6DBF3B554}" type="datetimeFigureOut">
              <a:rPr lang="fr-FR" smtClean="0"/>
              <a:t>06/10/2020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5ABF3-6035-4AA4-AD20-FC0C921300F6}" type="slidenum">
              <a:rPr lang="fr-FR" smtClean="0"/>
              <a:t>‹Nr.›</a:t>
            </a:fld>
            <a:endParaRPr lang="fr-FR"/>
          </a:p>
        </p:txBody>
      </p:sp>
      <p:grpSp>
        <p:nvGrpSpPr>
          <p:cNvPr id="8" name="Groupe 7"/>
          <p:cNvGrpSpPr/>
          <p:nvPr/>
        </p:nvGrpSpPr>
        <p:grpSpPr>
          <a:xfrm>
            <a:off x="5097159" y="8533606"/>
            <a:ext cx="1298726" cy="303213"/>
            <a:chOff x="8142287" y="6500813"/>
            <a:chExt cx="603098" cy="140805"/>
          </a:xfrm>
        </p:grpSpPr>
        <p:sp>
          <p:nvSpPr>
            <p:cNvPr id="9" name="Freeform 27"/>
            <p:cNvSpPr>
              <a:spLocks/>
            </p:cNvSpPr>
            <p:nvPr userDrawn="1"/>
          </p:nvSpPr>
          <p:spPr bwMode="auto">
            <a:xfrm>
              <a:off x="8411342" y="6550734"/>
              <a:ext cx="107974" cy="90659"/>
            </a:xfrm>
            <a:custGeom>
              <a:avLst/>
              <a:gdLst>
                <a:gd name="T0" fmla="*/ 550 w 555"/>
                <a:gd name="T1" fmla="*/ 457 h 465"/>
                <a:gd name="T2" fmla="*/ 555 w 555"/>
                <a:gd name="T3" fmla="*/ 451 h 465"/>
                <a:gd name="T4" fmla="*/ 555 w 555"/>
                <a:gd name="T5" fmla="*/ 254 h 465"/>
                <a:gd name="T6" fmla="*/ 277 w 555"/>
                <a:gd name="T7" fmla="*/ 0 h 465"/>
                <a:gd name="T8" fmla="*/ 0 w 555"/>
                <a:gd name="T9" fmla="*/ 241 h 465"/>
                <a:gd name="T10" fmla="*/ 264 w 555"/>
                <a:gd name="T11" fmla="*/ 465 h 465"/>
                <a:gd name="T12" fmla="*/ 344 w 555"/>
                <a:gd name="T13" fmla="*/ 457 h 465"/>
                <a:gd name="T14" fmla="*/ 362 w 555"/>
                <a:gd name="T15" fmla="*/ 399 h 465"/>
                <a:gd name="T16" fmla="*/ 355 w 555"/>
                <a:gd name="T17" fmla="*/ 390 h 465"/>
                <a:gd name="T18" fmla="*/ 272 w 555"/>
                <a:gd name="T19" fmla="*/ 405 h 465"/>
                <a:gd name="T20" fmla="*/ 110 w 555"/>
                <a:gd name="T21" fmla="*/ 240 h 465"/>
                <a:gd name="T22" fmla="*/ 281 w 555"/>
                <a:gd name="T23" fmla="*/ 60 h 465"/>
                <a:gd name="T24" fmla="*/ 447 w 555"/>
                <a:gd name="T25" fmla="*/ 252 h 465"/>
                <a:gd name="T26" fmla="*/ 447 w 555"/>
                <a:gd name="T27" fmla="*/ 451 h 465"/>
                <a:gd name="T28" fmla="*/ 452 w 555"/>
                <a:gd name="T29" fmla="*/ 457 h 465"/>
                <a:gd name="T30" fmla="*/ 550 w 555"/>
                <a:gd name="T31" fmla="*/ 45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5" h="465">
                  <a:moveTo>
                    <a:pt x="550" y="457"/>
                  </a:moveTo>
                  <a:cubicBezTo>
                    <a:pt x="555" y="457"/>
                    <a:pt x="555" y="454"/>
                    <a:pt x="555" y="451"/>
                  </a:cubicBezTo>
                  <a:cubicBezTo>
                    <a:pt x="555" y="254"/>
                    <a:pt x="555" y="254"/>
                    <a:pt x="555" y="254"/>
                  </a:cubicBezTo>
                  <a:cubicBezTo>
                    <a:pt x="555" y="112"/>
                    <a:pt x="481" y="0"/>
                    <a:pt x="277" y="0"/>
                  </a:cubicBezTo>
                  <a:cubicBezTo>
                    <a:pt x="115" y="0"/>
                    <a:pt x="0" y="91"/>
                    <a:pt x="0" y="241"/>
                  </a:cubicBezTo>
                  <a:cubicBezTo>
                    <a:pt x="0" y="362"/>
                    <a:pt x="73" y="465"/>
                    <a:pt x="264" y="465"/>
                  </a:cubicBezTo>
                  <a:cubicBezTo>
                    <a:pt x="292" y="465"/>
                    <a:pt x="319" y="462"/>
                    <a:pt x="344" y="457"/>
                  </a:cubicBezTo>
                  <a:cubicBezTo>
                    <a:pt x="362" y="399"/>
                    <a:pt x="362" y="399"/>
                    <a:pt x="362" y="399"/>
                  </a:cubicBezTo>
                  <a:cubicBezTo>
                    <a:pt x="364" y="392"/>
                    <a:pt x="360" y="389"/>
                    <a:pt x="355" y="390"/>
                  </a:cubicBezTo>
                  <a:cubicBezTo>
                    <a:pt x="329" y="400"/>
                    <a:pt x="304" y="405"/>
                    <a:pt x="272" y="405"/>
                  </a:cubicBezTo>
                  <a:cubicBezTo>
                    <a:pt x="145" y="405"/>
                    <a:pt x="110" y="316"/>
                    <a:pt x="110" y="240"/>
                  </a:cubicBezTo>
                  <a:cubicBezTo>
                    <a:pt x="110" y="127"/>
                    <a:pt x="176" y="60"/>
                    <a:pt x="281" y="60"/>
                  </a:cubicBezTo>
                  <a:cubicBezTo>
                    <a:pt x="408" y="60"/>
                    <a:pt x="447" y="137"/>
                    <a:pt x="447" y="252"/>
                  </a:cubicBezTo>
                  <a:cubicBezTo>
                    <a:pt x="447" y="451"/>
                    <a:pt x="447" y="451"/>
                    <a:pt x="447" y="451"/>
                  </a:cubicBezTo>
                  <a:cubicBezTo>
                    <a:pt x="447" y="455"/>
                    <a:pt x="449" y="457"/>
                    <a:pt x="452" y="457"/>
                  </a:cubicBezTo>
                  <a:lnTo>
                    <a:pt x="550" y="457"/>
                  </a:lnTo>
                  <a:close/>
                </a:path>
              </a:pathLst>
            </a:custGeom>
            <a:solidFill>
              <a:srgbClr val="1D3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" name="Freeform 28"/>
            <p:cNvSpPr>
              <a:spLocks/>
            </p:cNvSpPr>
            <p:nvPr userDrawn="1"/>
          </p:nvSpPr>
          <p:spPr bwMode="auto">
            <a:xfrm>
              <a:off x="8343657" y="6500813"/>
              <a:ext cx="92384" cy="139044"/>
            </a:xfrm>
            <a:custGeom>
              <a:avLst/>
              <a:gdLst>
                <a:gd name="T0" fmla="*/ 434 w 475"/>
                <a:gd name="T1" fmla="*/ 95 h 713"/>
                <a:gd name="T2" fmla="*/ 443 w 475"/>
                <a:gd name="T3" fmla="*/ 94 h 713"/>
                <a:gd name="T4" fmla="*/ 475 w 475"/>
                <a:gd name="T5" fmla="*/ 30 h 713"/>
                <a:gd name="T6" fmla="*/ 308 w 475"/>
                <a:gd name="T7" fmla="*/ 0 h 713"/>
                <a:gd name="T8" fmla="*/ 70 w 475"/>
                <a:gd name="T9" fmla="*/ 225 h 713"/>
                <a:gd name="T10" fmla="*/ 70 w 475"/>
                <a:gd name="T11" fmla="*/ 274 h 713"/>
                <a:gd name="T12" fmla="*/ 6 w 475"/>
                <a:gd name="T13" fmla="*/ 274 h 713"/>
                <a:gd name="T14" fmla="*/ 0 w 475"/>
                <a:gd name="T15" fmla="*/ 280 h 713"/>
                <a:gd name="T16" fmla="*/ 0 w 475"/>
                <a:gd name="T17" fmla="*/ 318 h 713"/>
                <a:gd name="T18" fmla="*/ 6 w 475"/>
                <a:gd name="T19" fmla="*/ 324 h 713"/>
                <a:gd name="T20" fmla="*/ 71 w 475"/>
                <a:gd name="T21" fmla="*/ 324 h 713"/>
                <a:gd name="T22" fmla="*/ 71 w 475"/>
                <a:gd name="T23" fmla="*/ 707 h 713"/>
                <a:gd name="T24" fmla="*/ 77 w 475"/>
                <a:gd name="T25" fmla="*/ 713 h 713"/>
                <a:gd name="T26" fmla="*/ 164 w 475"/>
                <a:gd name="T27" fmla="*/ 713 h 713"/>
                <a:gd name="T28" fmla="*/ 168 w 475"/>
                <a:gd name="T29" fmla="*/ 707 h 713"/>
                <a:gd name="T30" fmla="*/ 168 w 475"/>
                <a:gd name="T31" fmla="*/ 324 h 713"/>
                <a:gd name="T32" fmla="*/ 288 w 475"/>
                <a:gd name="T33" fmla="*/ 324 h 713"/>
                <a:gd name="T34" fmla="*/ 297 w 475"/>
                <a:gd name="T35" fmla="*/ 318 h 713"/>
                <a:gd name="T36" fmla="*/ 316 w 475"/>
                <a:gd name="T37" fmla="*/ 280 h 713"/>
                <a:gd name="T38" fmla="*/ 310 w 475"/>
                <a:gd name="T39" fmla="*/ 274 h 713"/>
                <a:gd name="T40" fmla="*/ 168 w 475"/>
                <a:gd name="T41" fmla="*/ 274 h 713"/>
                <a:gd name="T42" fmla="*/ 168 w 475"/>
                <a:gd name="T43" fmla="*/ 211 h 713"/>
                <a:gd name="T44" fmla="*/ 311 w 475"/>
                <a:gd name="T45" fmla="*/ 59 h 713"/>
                <a:gd name="T46" fmla="*/ 434 w 475"/>
                <a:gd name="T47" fmla="*/ 95 h 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75" h="713">
                  <a:moveTo>
                    <a:pt x="434" y="95"/>
                  </a:moveTo>
                  <a:cubicBezTo>
                    <a:pt x="437" y="98"/>
                    <a:pt x="441" y="98"/>
                    <a:pt x="443" y="94"/>
                  </a:cubicBezTo>
                  <a:cubicBezTo>
                    <a:pt x="475" y="30"/>
                    <a:pt x="475" y="30"/>
                    <a:pt x="475" y="30"/>
                  </a:cubicBezTo>
                  <a:cubicBezTo>
                    <a:pt x="436" y="12"/>
                    <a:pt x="368" y="0"/>
                    <a:pt x="308" y="0"/>
                  </a:cubicBezTo>
                  <a:cubicBezTo>
                    <a:pt x="170" y="0"/>
                    <a:pt x="70" y="72"/>
                    <a:pt x="70" y="225"/>
                  </a:cubicBezTo>
                  <a:cubicBezTo>
                    <a:pt x="70" y="274"/>
                    <a:pt x="70" y="274"/>
                    <a:pt x="70" y="274"/>
                  </a:cubicBezTo>
                  <a:cubicBezTo>
                    <a:pt x="6" y="274"/>
                    <a:pt x="6" y="274"/>
                    <a:pt x="6" y="274"/>
                  </a:cubicBezTo>
                  <a:cubicBezTo>
                    <a:pt x="3" y="274"/>
                    <a:pt x="0" y="276"/>
                    <a:pt x="0" y="280"/>
                  </a:cubicBezTo>
                  <a:cubicBezTo>
                    <a:pt x="0" y="318"/>
                    <a:pt x="0" y="318"/>
                    <a:pt x="0" y="318"/>
                  </a:cubicBezTo>
                  <a:cubicBezTo>
                    <a:pt x="0" y="322"/>
                    <a:pt x="3" y="324"/>
                    <a:pt x="6" y="324"/>
                  </a:cubicBezTo>
                  <a:cubicBezTo>
                    <a:pt x="71" y="324"/>
                    <a:pt x="71" y="324"/>
                    <a:pt x="71" y="324"/>
                  </a:cubicBezTo>
                  <a:cubicBezTo>
                    <a:pt x="71" y="707"/>
                    <a:pt x="71" y="707"/>
                    <a:pt x="71" y="707"/>
                  </a:cubicBezTo>
                  <a:cubicBezTo>
                    <a:pt x="71" y="710"/>
                    <a:pt x="73" y="713"/>
                    <a:pt x="77" y="713"/>
                  </a:cubicBezTo>
                  <a:cubicBezTo>
                    <a:pt x="164" y="713"/>
                    <a:pt x="164" y="713"/>
                    <a:pt x="164" y="713"/>
                  </a:cubicBezTo>
                  <a:cubicBezTo>
                    <a:pt x="167" y="713"/>
                    <a:pt x="168" y="710"/>
                    <a:pt x="168" y="707"/>
                  </a:cubicBezTo>
                  <a:cubicBezTo>
                    <a:pt x="168" y="324"/>
                    <a:pt x="168" y="324"/>
                    <a:pt x="168" y="324"/>
                  </a:cubicBezTo>
                  <a:cubicBezTo>
                    <a:pt x="288" y="324"/>
                    <a:pt x="288" y="324"/>
                    <a:pt x="288" y="324"/>
                  </a:cubicBezTo>
                  <a:cubicBezTo>
                    <a:pt x="293" y="324"/>
                    <a:pt x="295" y="322"/>
                    <a:pt x="297" y="318"/>
                  </a:cubicBezTo>
                  <a:cubicBezTo>
                    <a:pt x="316" y="280"/>
                    <a:pt x="316" y="280"/>
                    <a:pt x="316" y="280"/>
                  </a:cubicBezTo>
                  <a:cubicBezTo>
                    <a:pt x="317" y="276"/>
                    <a:pt x="314" y="274"/>
                    <a:pt x="310" y="274"/>
                  </a:cubicBezTo>
                  <a:cubicBezTo>
                    <a:pt x="168" y="274"/>
                    <a:pt x="168" y="274"/>
                    <a:pt x="168" y="274"/>
                  </a:cubicBezTo>
                  <a:cubicBezTo>
                    <a:pt x="168" y="211"/>
                    <a:pt x="168" y="211"/>
                    <a:pt x="168" y="211"/>
                  </a:cubicBezTo>
                  <a:cubicBezTo>
                    <a:pt x="168" y="134"/>
                    <a:pt x="200" y="59"/>
                    <a:pt x="311" y="59"/>
                  </a:cubicBezTo>
                  <a:cubicBezTo>
                    <a:pt x="362" y="59"/>
                    <a:pt x="404" y="75"/>
                    <a:pt x="434" y="95"/>
                  </a:cubicBezTo>
                </a:path>
              </a:pathLst>
            </a:custGeom>
            <a:solidFill>
              <a:srgbClr val="1D3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Freeform 29"/>
            <p:cNvSpPr>
              <a:spLocks/>
            </p:cNvSpPr>
            <p:nvPr userDrawn="1"/>
          </p:nvSpPr>
          <p:spPr bwMode="auto">
            <a:xfrm>
              <a:off x="8636436" y="6550546"/>
              <a:ext cx="108949" cy="91072"/>
            </a:xfrm>
            <a:custGeom>
              <a:avLst/>
              <a:gdLst>
                <a:gd name="T0" fmla="*/ 466 w 560"/>
                <a:gd name="T1" fmla="*/ 446 h 467"/>
                <a:gd name="T2" fmla="*/ 495 w 560"/>
                <a:gd name="T3" fmla="*/ 391 h 467"/>
                <a:gd name="T4" fmla="*/ 489 w 560"/>
                <a:gd name="T5" fmla="*/ 384 h 467"/>
                <a:gd name="T6" fmla="*/ 324 w 560"/>
                <a:gd name="T7" fmla="*/ 407 h 467"/>
                <a:gd name="T8" fmla="*/ 111 w 560"/>
                <a:gd name="T9" fmla="*/ 235 h 467"/>
                <a:gd name="T10" fmla="*/ 285 w 560"/>
                <a:gd name="T11" fmla="*/ 56 h 467"/>
                <a:gd name="T12" fmla="*/ 439 w 560"/>
                <a:gd name="T13" fmla="*/ 207 h 467"/>
                <a:gd name="T14" fmla="*/ 172 w 560"/>
                <a:gd name="T15" fmla="*/ 207 h 467"/>
                <a:gd name="T16" fmla="*/ 165 w 560"/>
                <a:gd name="T17" fmla="*/ 213 h 467"/>
                <a:gd name="T18" fmla="*/ 165 w 560"/>
                <a:gd name="T19" fmla="*/ 250 h 467"/>
                <a:gd name="T20" fmla="*/ 172 w 560"/>
                <a:gd name="T21" fmla="*/ 256 h 467"/>
                <a:gd name="T22" fmla="*/ 535 w 560"/>
                <a:gd name="T23" fmla="*/ 256 h 467"/>
                <a:gd name="T24" fmla="*/ 547 w 560"/>
                <a:gd name="T25" fmla="*/ 248 h 467"/>
                <a:gd name="T26" fmla="*/ 285 w 560"/>
                <a:gd name="T27" fmla="*/ 0 h 467"/>
                <a:gd name="T28" fmla="*/ 0 w 560"/>
                <a:gd name="T29" fmla="*/ 235 h 467"/>
                <a:gd name="T30" fmla="*/ 308 w 560"/>
                <a:gd name="T31" fmla="*/ 467 h 467"/>
                <a:gd name="T32" fmla="*/ 466 w 560"/>
                <a:gd name="T33" fmla="*/ 446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0" h="467">
                  <a:moveTo>
                    <a:pt x="466" y="446"/>
                  </a:moveTo>
                  <a:cubicBezTo>
                    <a:pt x="495" y="391"/>
                    <a:pt x="495" y="391"/>
                    <a:pt x="495" y="391"/>
                  </a:cubicBezTo>
                  <a:cubicBezTo>
                    <a:pt x="497" y="386"/>
                    <a:pt x="494" y="382"/>
                    <a:pt x="489" y="384"/>
                  </a:cubicBezTo>
                  <a:cubicBezTo>
                    <a:pt x="453" y="395"/>
                    <a:pt x="401" y="407"/>
                    <a:pt x="324" y="407"/>
                  </a:cubicBezTo>
                  <a:cubicBezTo>
                    <a:pt x="183" y="407"/>
                    <a:pt x="111" y="345"/>
                    <a:pt x="111" y="235"/>
                  </a:cubicBezTo>
                  <a:cubicBezTo>
                    <a:pt x="111" y="119"/>
                    <a:pt x="172" y="56"/>
                    <a:pt x="285" y="56"/>
                  </a:cubicBezTo>
                  <a:cubicBezTo>
                    <a:pt x="395" y="56"/>
                    <a:pt x="445" y="133"/>
                    <a:pt x="439" y="207"/>
                  </a:cubicBezTo>
                  <a:cubicBezTo>
                    <a:pt x="172" y="207"/>
                    <a:pt x="172" y="207"/>
                    <a:pt x="172" y="207"/>
                  </a:cubicBezTo>
                  <a:cubicBezTo>
                    <a:pt x="168" y="207"/>
                    <a:pt x="165" y="210"/>
                    <a:pt x="165" y="213"/>
                  </a:cubicBezTo>
                  <a:cubicBezTo>
                    <a:pt x="165" y="250"/>
                    <a:pt x="165" y="250"/>
                    <a:pt x="165" y="250"/>
                  </a:cubicBezTo>
                  <a:cubicBezTo>
                    <a:pt x="165" y="254"/>
                    <a:pt x="166" y="256"/>
                    <a:pt x="172" y="256"/>
                  </a:cubicBezTo>
                  <a:cubicBezTo>
                    <a:pt x="535" y="256"/>
                    <a:pt x="535" y="256"/>
                    <a:pt x="535" y="256"/>
                  </a:cubicBezTo>
                  <a:cubicBezTo>
                    <a:pt x="542" y="256"/>
                    <a:pt x="546" y="255"/>
                    <a:pt x="547" y="248"/>
                  </a:cubicBezTo>
                  <a:cubicBezTo>
                    <a:pt x="560" y="120"/>
                    <a:pt x="479" y="0"/>
                    <a:pt x="285" y="0"/>
                  </a:cubicBezTo>
                  <a:cubicBezTo>
                    <a:pt x="110" y="0"/>
                    <a:pt x="0" y="100"/>
                    <a:pt x="0" y="235"/>
                  </a:cubicBezTo>
                  <a:cubicBezTo>
                    <a:pt x="0" y="390"/>
                    <a:pt x="110" y="467"/>
                    <a:pt x="308" y="467"/>
                  </a:cubicBezTo>
                  <a:cubicBezTo>
                    <a:pt x="373" y="467"/>
                    <a:pt x="428" y="459"/>
                    <a:pt x="466" y="446"/>
                  </a:cubicBezTo>
                </a:path>
              </a:pathLst>
            </a:custGeom>
            <a:solidFill>
              <a:srgbClr val="1D3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Freeform 30"/>
            <p:cNvSpPr>
              <a:spLocks/>
            </p:cNvSpPr>
            <p:nvPr userDrawn="1"/>
          </p:nvSpPr>
          <p:spPr bwMode="auto">
            <a:xfrm>
              <a:off x="8142287" y="6550546"/>
              <a:ext cx="103102" cy="90659"/>
            </a:xfrm>
            <a:custGeom>
              <a:avLst/>
              <a:gdLst>
                <a:gd name="T0" fmla="*/ 289 w 530"/>
                <a:gd name="T1" fmla="*/ 0 h 465"/>
                <a:gd name="T2" fmla="*/ 0 w 530"/>
                <a:gd name="T3" fmla="*/ 232 h 465"/>
                <a:gd name="T4" fmla="*/ 278 w 530"/>
                <a:gd name="T5" fmla="*/ 465 h 465"/>
                <a:gd name="T6" fmla="*/ 355 w 530"/>
                <a:gd name="T7" fmla="*/ 458 h 465"/>
                <a:gd name="T8" fmla="*/ 383 w 530"/>
                <a:gd name="T9" fmla="*/ 402 h 465"/>
                <a:gd name="T10" fmla="*/ 376 w 530"/>
                <a:gd name="T11" fmla="*/ 391 h 465"/>
                <a:gd name="T12" fmla="*/ 276 w 530"/>
                <a:gd name="T13" fmla="*/ 406 h 465"/>
                <a:gd name="T14" fmla="*/ 110 w 530"/>
                <a:gd name="T15" fmla="*/ 232 h 465"/>
                <a:gd name="T16" fmla="*/ 288 w 530"/>
                <a:gd name="T17" fmla="*/ 58 h 465"/>
                <a:gd name="T18" fmla="*/ 466 w 530"/>
                <a:gd name="T19" fmla="*/ 174 h 465"/>
                <a:gd name="T20" fmla="*/ 479 w 530"/>
                <a:gd name="T21" fmla="*/ 174 h 465"/>
                <a:gd name="T22" fmla="*/ 530 w 530"/>
                <a:gd name="T23" fmla="*/ 75 h 465"/>
                <a:gd name="T24" fmla="*/ 289 w 530"/>
                <a:gd name="T25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30" h="465">
                  <a:moveTo>
                    <a:pt x="289" y="0"/>
                  </a:moveTo>
                  <a:cubicBezTo>
                    <a:pt x="96" y="0"/>
                    <a:pt x="0" y="99"/>
                    <a:pt x="0" y="232"/>
                  </a:cubicBezTo>
                  <a:cubicBezTo>
                    <a:pt x="0" y="358"/>
                    <a:pt x="86" y="465"/>
                    <a:pt x="278" y="465"/>
                  </a:cubicBezTo>
                  <a:cubicBezTo>
                    <a:pt x="306" y="465"/>
                    <a:pt x="332" y="462"/>
                    <a:pt x="355" y="458"/>
                  </a:cubicBezTo>
                  <a:cubicBezTo>
                    <a:pt x="383" y="402"/>
                    <a:pt x="383" y="402"/>
                    <a:pt x="383" y="402"/>
                  </a:cubicBezTo>
                  <a:cubicBezTo>
                    <a:pt x="387" y="393"/>
                    <a:pt x="380" y="391"/>
                    <a:pt x="376" y="391"/>
                  </a:cubicBezTo>
                  <a:cubicBezTo>
                    <a:pt x="348" y="399"/>
                    <a:pt x="323" y="406"/>
                    <a:pt x="276" y="406"/>
                  </a:cubicBezTo>
                  <a:cubicBezTo>
                    <a:pt x="182" y="406"/>
                    <a:pt x="110" y="349"/>
                    <a:pt x="110" y="232"/>
                  </a:cubicBezTo>
                  <a:cubicBezTo>
                    <a:pt x="110" y="123"/>
                    <a:pt x="179" y="58"/>
                    <a:pt x="288" y="58"/>
                  </a:cubicBezTo>
                  <a:cubicBezTo>
                    <a:pt x="385" y="58"/>
                    <a:pt x="443" y="109"/>
                    <a:pt x="466" y="174"/>
                  </a:cubicBezTo>
                  <a:cubicBezTo>
                    <a:pt x="467" y="180"/>
                    <a:pt x="476" y="179"/>
                    <a:pt x="479" y="174"/>
                  </a:cubicBezTo>
                  <a:cubicBezTo>
                    <a:pt x="530" y="75"/>
                    <a:pt x="530" y="75"/>
                    <a:pt x="530" y="75"/>
                  </a:cubicBezTo>
                  <a:cubicBezTo>
                    <a:pt x="480" y="36"/>
                    <a:pt x="397" y="0"/>
                    <a:pt x="289" y="0"/>
                  </a:cubicBezTo>
                </a:path>
              </a:pathLst>
            </a:custGeom>
            <a:solidFill>
              <a:srgbClr val="1D3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Freeform 31"/>
            <p:cNvSpPr>
              <a:spLocks/>
            </p:cNvSpPr>
            <p:nvPr userDrawn="1"/>
          </p:nvSpPr>
          <p:spPr bwMode="auto">
            <a:xfrm>
              <a:off x="8537606" y="6550734"/>
              <a:ext cx="91034" cy="90659"/>
            </a:xfrm>
            <a:custGeom>
              <a:avLst/>
              <a:gdLst>
                <a:gd name="T0" fmla="*/ 109 w 468"/>
                <a:gd name="T1" fmla="*/ 232 h 465"/>
                <a:gd name="T2" fmla="*/ 287 w 468"/>
                <a:gd name="T3" fmla="*/ 405 h 465"/>
                <a:gd name="T4" fmla="*/ 406 w 468"/>
                <a:gd name="T5" fmla="*/ 386 h 465"/>
                <a:gd name="T6" fmla="*/ 413 w 468"/>
                <a:gd name="T7" fmla="*/ 392 h 465"/>
                <a:gd name="T8" fmla="*/ 382 w 468"/>
                <a:gd name="T9" fmla="*/ 450 h 465"/>
                <a:gd name="T10" fmla="*/ 278 w 468"/>
                <a:gd name="T11" fmla="*/ 465 h 465"/>
                <a:gd name="T12" fmla="*/ 0 w 468"/>
                <a:gd name="T13" fmla="*/ 232 h 465"/>
                <a:gd name="T14" fmla="*/ 278 w 468"/>
                <a:gd name="T15" fmla="*/ 0 h 465"/>
                <a:gd name="T16" fmla="*/ 468 w 468"/>
                <a:gd name="T17" fmla="*/ 45 h 465"/>
                <a:gd name="T18" fmla="*/ 435 w 468"/>
                <a:gd name="T19" fmla="*/ 107 h 465"/>
                <a:gd name="T20" fmla="*/ 425 w 468"/>
                <a:gd name="T21" fmla="*/ 107 h 465"/>
                <a:gd name="T22" fmla="*/ 287 w 468"/>
                <a:gd name="T23" fmla="*/ 60 h 465"/>
                <a:gd name="T24" fmla="*/ 109 w 468"/>
                <a:gd name="T25" fmla="*/ 232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8" h="465">
                  <a:moveTo>
                    <a:pt x="109" y="232"/>
                  </a:moveTo>
                  <a:cubicBezTo>
                    <a:pt x="109" y="343"/>
                    <a:pt x="186" y="405"/>
                    <a:pt x="287" y="405"/>
                  </a:cubicBezTo>
                  <a:cubicBezTo>
                    <a:pt x="330" y="405"/>
                    <a:pt x="363" y="402"/>
                    <a:pt x="406" y="386"/>
                  </a:cubicBezTo>
                  <a:cubicBezTo>
                    <a:pt x="411" y="384"/>
                    <a:pt x="416" y="386"/>
                    <a:pt x="413" y="392"/>
                  </a:cubicBezTo>
                  <a:cubicBezTo>
                    <a:pt x="382" y="450"/>
                    <a:pt x="382" y="450"/>
                    <a:pt x="382" y="450"/>
                  </a:cubicBezTo>
                  <a:cubicBezTo>
                    <a:pt x="346" y="462"/>
                    <a:pt x="319" y="465"/>
                    <a:pt x="278" y="465"/>
                  </a:cubicBezTo>
                  <a:cubicBezTo>
                    <a:pt x="101" y="465"/>
                    <a:pt x="0" y="365"/>
                    <a:pt x="0" y="232"/>
                  </a:cubicBezTo>
                  <a:cubicBezTo>
                    <a:pt x="0" y="100"/>
                    <a:pt x="101" y="0"/>
                    <a:pt x="278" y="0"/>
                  </a:cubicBezTo>
                  <a:cubicBezTo>
                    <a:pt x="364" y="0"/>
                    <a:pt x="433" y="23"/>
                    <a:pt x="468" y="45"/>
                  </a:cubicBezTo>
                  <a:cubicBezTo>
                    <a:pt x="435" y="107"/>
                    <a:pt x="435" y="107"/>
                    <a:pt x="435" y="107"/>
                  </a:cubicBezTo>
                  <a:cubicBezTo>
                    <a:pt x="433" y="111"/>
                    <a:pt x="429" y="111"/>
                    <a:pt x="425" y="107"/>
                  </a:cubicBezTo>
                  <a:cubicBezTo>
                    <a:pt x="396" y="78"/>
                    <a:pt x="344" y="60"/>
                    <a:pt x="287" y="60"/>
                  </a:cubicBezTo>
                  <a:cubicBezTo>
                    <a:pt x="186" y="60"/>
                    <a:pt x="109" y="122"/>
                    <a:pt x="109" y="232"/>
                  </a:cubicBezTo>
                </a:path>
              </a:pathLst>
            </a:custGeom>
            <a:solidFill>
              <a:srgbClr val="1D3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Freeform 32"/>
            <p:cNvSpPr>
              <a:spLocks/>
            </p:cNvSpPr>
            <p:nvPr userDrawn="1"/>
          </p:nvSpPr>
          <p:spPr bwMode="auto">
            <a:xfrm>
              <a:off x="8230810" y="6550546"/>
              <a:ext cx="102915" cy="90659"/>
            </a:xfrm>
            <a:custGeom>
              <a:avLst/>
              <a:gdLst>
                <a:gd name="T0" fmla="*/ 242 w 529"/>
                <a:gd name="T1" fmla="*/ 407 h 465"/>
                <a:gd name="T2" fmla="*/ 64 w 529"/>
                <a:gd name="T3" fmla="*/ 291 h 465"/>
                <a:gd name="T4" fmla="*/ 51 w 529"/>
                <a:gd name="T5" fmla="*/ 291 h 465"/>
                <a:gd name="T6" fmla="*/ 0 w 529"/>
                <a:gd name="T7" fmla="*/ 390 h 465"/>
                <a:gd name="T8" fmla="*/ 240 w 529"/>
                <a:gd name="T9" fmla="*/ 465 h 465"/>
                <a:gd name="T10" fmla="*/ 529 w 529"/>
                <a:gd name="T11" fmla="*/ 233 h 465"/>
                <a:gd name="T12" fmla="*/ 252 w 529"/>
                <a:gd name="T13" fmla="*/ 0 h 465"/>
                <a:gd name="T14" fmla="*/ 174 w 529"/>
                <a:gd name="T15" fmla="*/ 7 h 465"/>
                <a:gd name="T16" fmla="*/ 146 w 529"/>
                <a:gd name="T17" fmla="*/ 63 h 465"/>
                <a:gd name="T18" fmla="*/ 154 w 529"/>
                <a:gd name="T19" fmla="*/ 74 h 465"/>
                <a:gd name="T20" fmla="*/ 254 w 529"/>
                <a:gd name="T21" fmla="*/ 59 h 465"/>
                <a:gd name="T22" fmla="*/ 419 w 529"/>
                <a:gd name="T23" fmla="*/ 233 h 465"/>
                <a:gd name="T24" fmla="*/ 242 w 529"/>
                <a:gd name="T25" fmla="*/ 40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9" h="465">
                  <a:moveTo>
                    <a:pt x="242" y="407"/>
                  </a:moveTo>
                  <a:cubicBezTo>
                    <a:pt x="144" y="407"/>
                    <a:pt x="87" y="356"/>
                    <a:pt x="64" y="291"/>
                  </a:cubicBezTo>
                  <a:cubicBezTo>
                    <a:pt x="62" y="285"/>
                    <a:pt x="54" y="286"/>
                    <a:pt x="51" y="291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50" y="429"/>
                    <a:pt x="133" y="465"/>
                    <a:pt x="240" y="465"/>
                  </a:cubicBezTo>
                  <a:cubicBezTo>
                    <a:pt x="434" y="465"/>
                    <a:pt x="529" y="366"/>
                    <a:pt x="529" y="233"/>
                  </a:cubicBezTo>
                  <a:cubicBezTo>
                    <a:pt x="529" y="107"/>
                    <a:pt x="443" y="0"/>
                    <a:pt x="252" y="0"/>
                  </a:cubicBezTo>
                  <a:cubicBezTo>
                    <a:pt x="224" y="0"/>
                    <a:pt x="198" y="3"/>
                    <a:pt x="174" y="7"/>
                  </a:cubicBezTo>
                  <a:cubicBezTo>
                    <a:pt x="146" y="63"/>
                    <a:pt x="146" y="63"/>
                    <a:pt x="146" y="63"/>
                  </a:cubicBezTo>
                  <a:cubicBezTo>
                    <a:pt x="143" y="72"/>
                    <a:pt x="149" y="74"/>
                    <a:pt x="154" y="74"/>
                  </a:cubicBezTo>
                  <a:cubicBezTo>
                    <a:pt x="182" y="66"/>
                    <a:pt x="207" y="59"/>
                    <a:pt x="254" y="59"/>
                  </a:cubicBezTo>
                  <a:cubicBezTo>
                    <a:pt x="347" y="59"/>
                    <a:pt x="419" y="116"/>
                    <a:pt x="419" y="233"/>
                  </a:cubicBezTo>
                  <a:cubicBezTo>
                    <a:pt x="419" y="342"/>
                    <a:pt x="350" y="407"/>
                    <a:pt x="242" y="407"/>
                  </a:cubicBezTo>
                </a:path>
              </a:pathLst>
            </a:custGeom>
            <a:solidFill>
              <a:srgbClr val="5CB7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4193915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rme libre : forme 32"/>
          <p:cNvSpPr>
            <a:spLocks/>
          </p:cNvSpPr>
          <p:nvPr userDrawn="1"/>
        </p:nvSpPr>
        <p:spPr bwMode="auto">
          <a:xfrm>
            <a:off x="6056319" y="0"/>
            <a:ext cx="3089558" cy="5143500"/>
          </a:xfrm>
          <a:custGeom>
            <a:avLst/>
            <a:gdLst>
              <a:gd name="connsiteX0" fmla="*/ 3050999 w 3089558"/>
              <a:gd name="connsiteY0" fmla="*/ 0 h 6858000"/>
              <a:gd name="connsiteX1" fmla="*/ 3089558 w 3089558"/>
              <a:gd name="connsiteY1" fmla="*/ 0 h 6858000"/>
              <a:gd name="connsiteX2" fmla="*/ 3089558 w 3089558"/>
              <a:gd name="connsiteY2" fmla="*/ 6858000 h 6858000"/>
              <a:gd name="connsiteX3" fmla="*/ 0 w 3089558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89558" h="6858000">
                <a:moveTo>
                  <a:pt x="3050999" y="0"/>
                </a:moveTo>
                <a:lnTo>
                  <a:pt x="3089558" y="0"/>
                </a:lnTo>
                <a:lnTo>
                  <a:pt x="308955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25" name="Forme libre : forme 24"/>
          <p:cNvSpPr>
            <a:spLocks/>
          </p:cNvSpPr>
          <p:nvPr userDrawn="1"/>
        </p:nvSpPr>
        <p:spPr bwMode="auto">
          <a:xfrm>
            <a:off x="0" y="0"/>
            <a:ext cx="5576454" cy="5143500"/>
          </a:xfrm>
          <a:custGeom>
            <a:avLst/>
            <a:gdLst>
              <a:gd name="connsiteX0" fmla="*/ 0 w 5576454"/>
              <a:gd name="connsiteY0" fmla="*/ 0 h 6858000"/>
              <a:gd name="connsiteX1" fmla="*/ 5576454 w 5576454"/>
              <a:gd name="connsiteY1" fmla="*/ 0 h 6858000"/>
              <a:gd name="connsiteX2" fmla="*/ 2525454 w 5576454"/>
              <a:gd name="connsiteY2" fmla="*/ 6858000 h 6858000"/>
              <a:gd name="connsiteX3" fmla="*/ 0 w 55764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76454" h="6858000">
                <a:moveTo>
                  <a:pt x="0" y="0"/>
                </a:moveTo>
                <a:lnTo>
                  <a:pt x="5576454" y="0"/>
                </a:lnTo>
                <a:lnTo>
                  <a:pt x="25254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67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23" name="Forme libre : forme 22"/>
          <p:cNvSpPr>
            <a:spLocks/>
          </p:cNvSpPr>
          <p:nvPr userDrawn="1"/>
        </p:nvSpPr>
        <p:spPr bwMode="auto">
          <a:xfrm>
            <a:off x="0" y="0"/>
            <a:ext cx="6389254" cy="5143500"/>
          </a:xfrm>
          <a:custGeom>
            <a:avLst/>
            <a:gdLst>
              <a:gd name="connsiteX0" fmla="*/ 0 w 6389254"/>
              <a:gd name="connsiteY0" fmla="*/ 0 h 6858000"/>
              <a:gd name="connsiteX1" fmla="*/ 6389254 w 6389254"/>
              <a:gd name="connsiteY1" fmla="*/ 0 h 6858000"/>
              <a:gd name="connsiteX2" fmla="*/ 3338254 w 6389254"/>
              <a:gd name="connsiteY2" fmla="*/ 6858000 h 6858000"/>
              <a:gd name="connsiteX3" fmla="*/ 0 w 63892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89254" h="6858000">
                <a:moveTo>
                  <a:pt x="0" y="0"/>
                </a:moveTo>
                <a:lnTo>
                  <a:pt x="6389254" y="0"/>
                </a:lnTo>
                <a:lnTo>
                  <a:pt x="33382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21" name="Forme libre : forme 20"/>
          <p:cNvSpPr>
            <a:spLocks/>
          </p:cNvSpPr>
          <p:nvPr userDrawn="1"/>
        </p:nvSpPr>
        <p:spPr bwMode="auto">
          <a:xfrm>
            <a:off x="0" y="0"/>
            <a:ext cx="6084454" cy="5143500"/>
          </a:xfrm>
          <a:custGeom>
            <a:avLst/>
            <a:gdLst>
              <a:gd name="connsiteX0" fmla="*/ 0 w 6084454"/>
              <a:gd name="connsiteY0" fmla="*/ 0 h 6858000"/>
              <a:gd name="connsiteX1" fmla="*/ 6084454 w 6084454"/>
              <a:gd name="connsiteY1" fmla="*/ 0 h 6858000"/>
              <a:gd name="connsiteX2" fmla="*/ 3033454 w 6084454"/>
              <a:gd name="connsiteY2" fmla="*/ 6858000 h 6858000"/>
              <a:gd name="connsiteX3" fmla="*/ 0 w 60844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84454" h="6858000">
                <a:moveTo>
                  <a:pt x="0" y="0"/>
                </a:moveTo>
                <a:lnTo>
                  <a:pt x="6084454" y="0"/>
                </a:lnTo>
                <a:lnTo>
                  <a:pt x="30334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30" name="Forme libre : forme 29"/>
          <p:cNvSpPr>
            <a:spLocks/>
          </p:cNvSpPr>
          <p:nvPr userDrawn="1"/>
        </p:nvSpPr>
        <p:spPr bwMode="auto">
          <a:xfrm>
            <a:off x="5853119" y="0"/>
            <a:ext cx="3292759" cy="5143500"/>
          </a:xfrm>
          <a:custGeom>
            <a:avLst/>
            <a:gdLst>
              <a:gd name="connsiteX0" fmla="*/ 3051000 w 3292759"/>
              <a:gd name="connsiteY0" fmla="*/ 0 h 6858000"/>
              <a:gd name="connsiteX1" fmla="*/ 3292759 w 3292759"/>
              <a:gd name="connsiteY1" fmla="*/ 0 h 6858000"/>
              <a:gd name="connsiteX2" fmla="*/ 3292759 w 3292759"/>
              <a:gd name="connsiteY2" fmla="*/ 6858000 h 6858000"/>
              <a:gd name="connsiteX3" fmla="*/ 0 w 3292759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92759" h="6858000">
                <a:moveTo>
                  <a:pt x="3051000" y="0"/>
                </a:moveTo>
                <a:lnTo>
                  <a:pt x="3292759" y="0"/>
                </a:lnTo>
                <a:lnTo>
                  <a:pt x="3292759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27" name="Forme libre : forme 26"/>
          <p:cNvSpPr>
            <a:spLocks/>
          </p:cNvSpPr>
          <p:nvPr userDrawn="1"/>
        </p:nvSpPr>
        <p:spPr bwMode="auto">
          <a:xfrm>
            <a:off x="7158279" y="1792723"/>
            <a:ext cx="1987599" cy="3350777"/>
          </a:xfrm>
          <a:custGeom>
            <a:avLst/>
            <a:gdLst>
              <a:gd name="connsiteX0" fmla="*/ 1987599 w 1987599"/>
              <a:gd name="connsiteY0" fmla="*/ 0 h 4467702"/>
              <a:gd name="connsiteX1" fmla="*/ 1987599 w 1987599"/>
              <a:gd name="connsiteY1" fmla="*/ 4467702 h 4467702"/>
              <a:gd name="connsiteX2" fmla="*/ 0 w 1987599"/>
              <a:gd name="connsiteY2" fmla="*/ 4467702 h 4467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7599" h="4467702">
                <a:moveTo>
                  <a:pt x="1987599" y="0"/>
                </a:moveTo>
                <a:lnTo>
                  <a:pt x="1987599" y="4467702"/>
                </a:lnTo>
                <a:lnTo>
                  <a:pt x="0" y="4467702"/>
                </a:lnTo>
                <a:close/>
              </a:path>
            </a:pathLst>
          </a:custGeom>
          <a:solidFill>
            <a:schemeClr val="bg1">
              <a:alpha val="33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73" name="Espace réservé du texte 72"/>
          <p:cNvSpPr>
            <a:spLocks noGrp="1"/>
          </p:cNvSpPr>
          <p:nvPr userDrawn="1">
            <p:ph type="body" sz="quarter" idx="10"/>
          </p:nvPr>
        </p:nvSpPr>
        <p:spPr>
          <a:xfrm>
            <a:off x="429940" y="1699513"/>
            <a:ext cx="3272110" cy="1077218"/>
          </a:xfrm>
        </p:spPr>
        <p:txBody>
          <a:bodyPr wrap="square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400" b="1" cap="all" baseline="0">
                <a:solidFill>
                  <a:schemeClr val="tx2"/>
                </a:solidFill>
              </a:defRPr>
            </a:lvl2pPr>
            <a:lvl3pPr marL="0" indent="0">
              <a:spcBef>
                <a:spcPts val="2400"/>
              </a:spcBef>
              <a:buNone/>
              <a:defRPr sz="1200" cap="all" baseline="0">
                <a:solidFill>
                  <a:schemeClr val="tx2"/>
                </a:solidFill>
              </a:defRPr>
            </a:lvl3pPr>
          </a:lstStyle>
          <a:p>
            <a:pPr lvl="0"/>
            <a:r>
              <a:rPr lang="en-GB" dirty="0"/>
              <a:t>Modifier les styles du </a:t>
            </a:r>
            <a:r>
              <a:rPr lang="en-GB" dirty="0" err="1"/>
              <a:t>texte</a:t>
            </a:r>
            <a:r>
              <a:rPr lang="en-GB" dirty="0"/>
              <a:t> du masque</a:t>
            </a:r>
          </a:p>
          <a:p>
            <a:pPr lvl="1"/>
            <a:r>
              <a:rPr lang="en-GB" dirty="0" err="1"/>
              <a:t>Deuxième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</p:txBody>
      </p:sp>
      <p:cxnSp>
        <p:nvCxnSpPr>
          <p:cNvPr id="24" name="Connecteur droit 23"/>
          <p:cNvCxnSpPr>
            <a:cxnSpLocks/>
          </p:cNvCxnSpPr>
          <p:nvPr userDrawn="1"/>
        </p:nvCxnSpPr>
        <p:spPr>
          <a:xfrm>
            <a:off x="529591" y="2873551"/>
            <a:ext cx="188595" cy="0"/>
          </a:xfrm>
          <a:prstGeom prst="line">
            <a:avLst/>
          </a:prstGeom>
          <a:ln w="19050" cap="sq">
            <a:solidFill>
              <a:schemeClr val="tx2"/>
            </a:solidFill>
            <a:prstDash val="solid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425450" y="2944539"/>
            <a:ext cx="3271838" cy="664369"/>
          </a:xfrm>
        </p:spPr>
        <p:txBody>
          <a:bodyPr>
            <a:normAutofit/>
          </a:bodyPr>
          <a:lstStyle>
            <a:lvl1pPr marL="0" indent="0">
              <a:buNone/>
              <a:defRPr sz="12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GB" dirty="0"/>
              <a:t>Sous titre </a:t>
            </a:r>
            <a:r>
              <a:rPr lang="en-GB" dirty="0" err="1"/>
              <a:t>ici</a:t>
            </a:r>
            <a:endParaRPr lang="en-GB" dirty="0"/>
          </a:p>
        </p:txBody>
      </p:sp>
      <p:grpSp>
        <p:nvGrpSpPr>
          <p:cNvPr id="35" name="Groupe 34">
            <a:extLst>
              <a:ext uri="{FF2B5EF4-FFF2-40B4-BE49-F238E27FC236}">
                <a16:creationId xmlns:a16="http://schemas.microsoft.com/office/drawing/2014/main" id="{DF4A0AB1-6A2D-49F8-B0D6-422DA891DF66}"/>
              </a:ext>
            </a:extLst>
          </p:cNvPr>
          <p:cNvGrpSpPr/>
          <p:nvPr userDrawn="1"/>
        </p:nvGrpSpPr>
        <p:grpSpPr>
          <a:xfrm>
            <a:off x="509975" y="252519"/>
            <a:ext cx="2558105" cy="597238"/>
            <a:chOff x="509975" y="447675"/>
            <a:chExt cx="2558105" cy="597238"/>
          </a:xfrm>
        </p:grpSpPr>
        <p:sp>
          <p:nvSpPr>
            <p:cNvPr id="36" name="Freeform 27">
              <a:extLst>
                <a:ext uri="{FF2B5EF4-FFF2-40B4-BE49-F238E27FC236}">
                  <a16:creationId xmlns:a16="http://schemas.microsoft.com/office/drawing/2014/main" id="{755F7017-4D5F-4B03-8AF1-3422012960D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51203" y="659419"/>
              <a:ext cx="457985" cy="384540"/>
            </a:xfrm>
            <a:custGeom>
              <a:avLst/>
              <a:gdLst>
                <a:gd name="T0" fmla="*/ 550 w 555"/>
                <a:gd name="T1" fmla="*/ 457 h 465"/>
                <a:gd name="T2" fmla="*/ 555 w 555"/>
                <a:gd name="T3" fmla="*/ 451 h 465"/>
                <a:gd name="T4" fmla="*/ 555 w 555"/>
                <a:gd name="T5" fmla="*/ 254 h 465"/>
                <a:gd name="T6" fmla="*/ 277 w 555"/>
                <a:gd name="T7" fmla="*/ 0 h 465"/>
                <a:gd name="T8" fmla="*/ 0 w 555"/>
                <a:gd name="T9" fmla="*/ 241 h 465"/>
                <a:gd name="T10" fmla="*/ 264 w 555"/>
                <a:gd name="T11" fmla="*/ 465 h 465"/>
                <a:gd name="T12" fmla="*/ 344 w 555"/>
                <a:gd name="T13" fmla="*/ 457 h 465"/>
                <a:gd name="T14" fmla="*/ 362 w 555"/>
                <a:gd name="T15" fmla="*/ 399 h 465"/>
                <a:gd name="T16" fmla="*/ 355 w 555"/>
                <a:gd name="T17" fmla="*/ 390 h 465"/>
                <a:gd name="T18" fmla="*/ 272 w 555"/>
                <a:gd name="T19" fmla="*/ 405 h 465"/>
                <a:gd name="T20" fmla="*/ 110 w 555"/>
                <a:gd name="T21" fmla="*/ 240 h 465"/>
                <a:gd name="T22" fmla="*/ 281 w 555"/>
                <a:gd name="T23" fmla="*/ 60 h 465"/>
                <a:gd name="T24" fmla="*/ 447 w 555"/>
                <a:gd name="T25" fmla="*/ 252 h 465"/>
                <a:gd name="T26" fmla="*/ 447 w 555"/>
                <a:gd name="T27" fmla="*/ 451 h 465"/>
                <a:gd name="T28" fmla="*/ 452 w 555"/>
                <a:gd name="T29" fmla="*/ 457 h 465"/>
                <a:gd name="T30" fmla="*/ 550 w 555"/>
                <a:gd name="T31" fmla="*/ 45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5" h="465">
                  <a:moveTo>
                    <a:pt x="550" y="457"/>
                  </a:moveTo>
                  <a:cubicBezTo>
                    <a:pt x="555" y="457"/>
                    <a:pt x="555" y="454"/>
                    <a:pt x="555" y="451"/>
                  </a:cubicBezTo>
                  <a:cubicBezTo>
                    <a:pt x="555" y="254"/>
                    <a:pt x="555" y="254"/>
                    <a:pt x="555" y="254"/>
                  </a:cubicBezTo>
                  <a:cubicBezTo>
                    <a:pt x="555" y="112"/>
                    <a:pt x="481" y="0"/>
                    <a:pt x="277" y="0"/>
                  </a:cubicBezTo>
                  <a:cubicBezTo>
                    <a:pt x="115" y="0"/>
                    <a:pt x="0" y="91"/>
                    <a:pt x="0" y="241"/>
                  </a:cubicBezTo>
                  <a:cubicBezTo>
                    <a:pt x="0" y="362"/>
                    <a:pt x="73" y="465"/>
                    <a:pt x="264" y="465"/>
                  </a:cubicBezTo>
                  <a:cubicBezTo>
                    <a:pt x="292" y="465"/>
                    <a:pt x="319" y="462"/>
                    <a:pt x="344" y="457"/>
                  </a:cubicBezTo>
                  <a:cubicBezTo>
                    <a:pt x="362" y="399"/>
                    <a:pt x="362" y="399"/>
                    <a:pt x="362" y="399"/>
                  </a:cubicBezTo>
                  <a:cubicBezTo>
                    <a:pt x="364" y="392"/>
                    <a:pt x="360" y="389"/>
                    <a:pt x="355" y="390"/>
                  </a:cubicBezTo>
                  <a:cubicBezTo>
                    <a:pt x="329" y="400"/>
                    <a:pt x="304" y="405"/>
                    <a:pt x="272" y="405"/>
                  </a:cubicBezTo>
                  <a:cubicBezTo>
                    <a:pt x="145" y="405"/>
                    <a:pt x="110" y="316"/>
                    <a:pt x="110" y="240"/>
                  </a:cubicBezTo>
                  <a:cubicBezTo>
                    <a:pt x="110" y="127"/>
                    <a:pt x="176" y="60"/>
                    <a:pt x="281" y="60"/>
                  </a:cubicBezTo>
                  <a:cubicBezTo>
                    <a:pt x="408" y="60"/>
                    <a:pt x="447" y="137"/>
                    <a:pt x="447" y="252"/>
                  </a:cubicBezTo>
                  <a:cubicBezTo>
                    <a:pt x="447" y="451"/>
                    <a:pt x="447" y="451"/>
                    <a:pt x="447" y="451"/>
                  </a:cubicBezTo>
                  <a:cubicBezTo>
                    <a:pt x="447" y="455"/>
                    <a:pt x="449" y="457"/>
                    <a:pt x="452" y="457"/>
                  </a:cubicBezTo>
                  <a:lnTo>
                    <a:pt x="550" y="457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" name="Freeform 28">
              <a:extLst>
                <a:ext uri="{FF2B5EF4-FFF2-40B4-BE49-F238E27FC236}">
                  <a16:creationId xmlns:a16="http://schemas.microsoft.com/office/drawing/2014/main" id="{627F1046-62E5-4FD6-9863-05D77CFF52B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64107" y="447675"/>
              <a:ext cx="391855" cy="589766"/>
            </a:xfrm>
            <a:custGeom>
              <a:avLst/>
              <a:gdLst>
                <a:gd name="T0" fmla="*/ 434 w 475"/>
                <a:gd name="T1" fmla="*/ 95 h 713"/>
                <a:gd name="T2" fmla="*/ 443 w 475"/>
                <a:gd name="T3" fmla="*/ 94 h 713"/>
                <a:gd name="T4" fmla="*/ 475 w 475"/>
                <a:gd name="T5" fmla="*/ 30 h 713"/>
                <a:gd name="T6" fmla="*/ 308 w 475"/>
                <a:gd name="T7" fmla="*/ 0 h 713"/>
                <a:gd name="T8" fmla="*/ 70 w 475"/>
                <a:gd name="T9" fmla="*/ 225 h 713"/>
                <a:gd name="T10" fmla="*/ 70 w 475"/>
                <a:gd name="T11" fmla="*/ 274 h 713"/>
                <a:gd name="T12" fmla="*/ 6 w 475"/>
                <a:gd name="T13" fmla="*/ 274 h 713"/>
                <a:gd name="T14" fmla="*/ 0 w 475"/>
                <a:gd name="T15" fmla="*/ 280 h 713"/>
                <a:gd name="T16" fmla="*/ 0 w 475"/>
                <a:gd name="T17" fmla="*/ 318 h 713"/>
                <a:gd name="T18" fmla="*/ 6 w 475"/>
                <a:gd name="T19" fmla="*/ 324 h 713"/>
                <a:gd name="T20" fmla="*/ 71 w 475"/>
                <a:gd name="T21" fmla="*/ 324 h 713"/>
                <a:gd name="T22" fmla="*/ 71 w 475"/>
                <a:gd name="T23" fmla="*/ 707 h 713"/>
                <a:gd name="T24" fmla="*/ 77 w 475"/>
                <a:gd name="T25" fmla="*/ 713 h 713"/>
                <a:gd name="T26" fmla="*/ 164 w 475"/>
                <a:gd name="T27" fmla="*/ 713 h 713"/>
                <a:gd name="T28" fmla="*/ 168 w 475"/>
                <a:gd name="T29" fmla="*/ 707 h 713"/>
                <a:gd name="T30" fmla="*/ 168 w 475"/>
                <a:gd name="T31" fmla="*/ 324 h 713"/>
                <a:gd name="T32" fmla="*/ 288 w 475"/>
                <a:gd name="T33" fmla="*/ 324 h 713"/>
                <a:gd name="T34" fmla="*/ 297 w 475"/>
                <a:gd name="T35" fmla="*/ 318 h 713"/>
                <a:gd name="T36" fmla="*/ 316 w 475"/>
                <a:gd name="T37" fmla="*/ 280 h 713"/>
                <a:gd name="T38" fmla="*/ 310 w 475"/>
                <a:gd name="T39" fmla="*/ 274 h 713"/>
                <a:gd name="T40" fmla="*/ 168 w 475"/>
                <a:gd name="T41" fmla="*/ 274 h 713"/>
                <a:gd name="T42" fmla="*/ 168 w 475"/>
                <a:gd name="T43" fmla="*/ 211 h 713"/>
                <a:gd name="T44" fmla="*/ 311 w 475"/>
                <a:gd name="T45" fmla="*/ 59 h 713"/>
                <a:gd name="T46" fmla="*/ 434 w 475"/>
                <a:gd name="T47" fmla="*/ 95 h 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75" h="713">
                  <a:moveTo>
                    <a:pt x="434" y="95"/>
                  </a:moveTo>
                  <a:cubicBezTo>
                    <a:pt x="437" y="98"/>
                    <a:pt x="441" y="98"/>
                    <a:pt x="443" y="94"/>
                  </a:cubicBezTo>
                  <a:cubicBezTo>
                    <a:pt x="475" y="30"/>
                    <a:pt x="475" y="30"/>
                    <a:pt x="475" y="30"/>
                  </a:cubicBezTo>
                  <a:cubicBezTo>
                    <a:pt x="436" y="12"/>
                    <a:pt x="368" y="0"/>
                    <a:pt x="308" y="0"/>
                  </a:cubicBezTo>
                  <a:cubicBezTo>
                    <a:pt x="170" y="0"/>
                    <a:pt x="70" y="72"/>
                    <a:pt x="70" y="225"/>
                  </a:cubicBezTo>
                  <a:cubicBezTo>
                    <a:pt x="70" y="274"/>
                    <a:pt x="70" y="274"/>
                    <a:pt x="70" y="274"/>
                  </a:cubicBezTo>
                  <a:cubicBezTo>
                    <a:pt x="6" y="274"/>
                    <a:pt x="6" y="274"/>
                    <a:pt x="6" y="274"/>
                  </a:cubicBezTo>
                  <a:cubicBezTo>
                    <a:pt x="3" y="274"/>
                    <a:pt x="0" y="276"/>
                    <a:pt x="0" y="280"/>
                  </a:cubicBezTo>
                  <a:cubicBezTo>
                    <a:pt x="0" y="318"/>
                    <a:pt x="0" y="318"/>
                    <a:pt x="0" y="318"/>
                  </a:cubicBezTo>
                  <a:cubicBezTo>
                    <a:pt x="0" y="322"/>
                    <a:pt x="3" y="324"/>
                    <a:pt x="6" y="324"/>
                  </a:cubicBezTo>
                  <a:cubicBezTo>
                    <a:pt x="71" y="324"/>
                    <a:pt x="71" y="324"/>
                    <a:pt x="71" y="324"/>
                  </a:cubicBezTo>
                  <a:cubicBezTo>
                    <a:pt x="71" y="707"/>
                    <a:pt x="71" y="707"/>
                    <a:pt x="71" y="707"/>
                  </a:cubicBezTo>
                  <a:cubicBezTo>
                    <a:pt x="71" y="710"/>
                    <a:pt x="73" y="713"/>
                    <a:pt x="77" y="713"/>
                  </a:cubicBezTo>
                  <a:cubicBezTo>
                    <a:pt x="164" y="713"/>
                    <a:pt x="164" y="713"/>
                    <a:pt x="164" y="713"/>
                  </a:cubicBezTo>
                  <a:cubicBezTo>
                    <a:pt x="167" y="713"/>
                    <a:pt x="168" y="710"/>
                    <a:pt x="168" y="707"/>
                  </a:cubicBezTo>
                  <a:cubicBezTo>
                    <a:pt x="168" y="324"/>
                    <a:pt x="168" y="324"/>
                    <a:pt x="168" y="324"/>
                  </a:cubicBezTo>
                  <a:cubicBezTo>
                    <a:pt x="288" y="324"/>
                    <a:pt x="288" y="324"/>
                    <a:pt x="288" y="324"/>
                  </a:cubicBezTo>
                  <a:cubicBezTo>
                    <a:pt x="293" y="324"/>
                    <a:pt x="295" y="322"/>
                    <a:pt x="297" y="318"/>
                  </a:cubicBezTo>
                  <a:cubicBezTo>
                    <a:pt x="316" y="280"/>
                    <a:pt x="316" y="280"/>
                    <a:pt x="316" y="280"/>
                  </a:cubicBezTo>
                  <a:cubicBezTo>
                    <a:pt x="317" y="276"/>
                    <a:pt x="314" y="274"/>
                    <a:pt x="310" y="274"/>
                  </a:cubicBezTo>
                  <a:cubicBezTo>
                    <a:pt x="168" y="274"/>
                    <a:pt x="168" y="274"/>
                    <a:pt x="168" y="274"/>
                  </a:cubicBezTo>
                  <a:cubicBezTo>
                    <a:pt x="168" y="211"/>
                    <a:pt x="168" y="211"/>
                    <a:pt x="168" y="211"/>
                  </a:cubicBezTo>
                  <a:cubicBezTo>
                    <a:pt x="168" y="134"/>
                    <a:pt x="200" y="59"/>
                    <a:pt x="311" y="59"/>
                  </a:cubicBezTo>
                  <a:cubicBezTo>
                    <a:pt x="362" y="59"/>
                    <a:pt x="404" y="75"/>
                    <a:pt x="434" y="95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" name="Freeform 29">
              <a:extLst>
                <a:ext uri="{FF2B5EF4-FFF2-40B4-BE49-F238E27FC236}">
                  <a16:creationId xmlns:a16="http://schemas.microsoft.com/office/drawing/2014/main" id="{5F68834F-957F-4BA4-BA1B-06265386E63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05961" y="658624"/>
              <a:ext cx="462119" cy="386289"/>
            </a:xfrm>
            <a:custGeom>
              <a:avLst/>
              <a:gdLst>
                <a:gd name="T0" fmla="*/ 466 w 560"/>
                <a:gd name="T1" fmla="*/ 446 h 467"/>
                <a:gd name="T2" fmla="*/ 495 w 560"/>
                <a:gd name="T3" fmla="*/ 391 h 467"/>
                <a:gd name="T4" fmla="*/ 489 w 560"/>
                <a:gd name="T5" fmla="*/ 384 h 467"/>
                <a:gd name="T6" fmla="*/ 324 w 560"/>
                <a:gd name="T7" fmla="*/ 407 h 467"/>
                <a:gd name="T8" fmla="*/ 111 w 560"/>
                <a:gd name="T9" fmla="*/ 235 h 467"/>
                <a:gd name="T10" fmla="*/ 285 w 560"/>
                <a:gd name="T11" fmla="*/ 56 h 467"/>
                <a:gd name="T12" fmla="*/ 439 w 560"/>
                <a:gd name="T13" fmla="*/ 207 h 467"/>
                <a:gd name="T14" fmla="*/ 172 w 560"/>
                <a:gd name="T15" fmla="*/ 207 h 467"/>
                <a:gd name="T16" fmla="*/ 165 w 560"/>
                <a:gd name="T17" fmla="*/ 213 h 467"/>
                <a:gd name="T18" fmla="*/ 165 w 560"/>
                <a:gd name="T19" fmla="*/ 250 h 467"/>
                <a:gd name="T20" fmla="*/ 172 w 560"/>
                <a:gd name="T21" fmla="*/ 256 h 467"/>
                <a:gd name="T22" fmla="*/ 535 w 560"/>
                <a:gd name="T23" fmla="*/ 256 h 467"/>
                <a:gd name="T24" fmla="*/ 547 w 560"/>
                <a:gd name="T25" fmla="*/ 248 h 467"/>
                <a:gd name="T26" fmla="*/ 285 w 560"/>
                <a:gd name="T27" fmla="*/ 0 h 467"/>
                <a:gd name="T28" fmla="*/ 0 w 560"/>
                <a:gd name="T29" fmla="*/ 235 h 467"/>
                <a:gd name="T30" fmla="*/ 308 w 560"/>
                <a:gd name="T31" fmla="*/ 467 h 467"/>
                <a:gd name="T32" fmla="*/ 466 w 560"/>
                <a:gd name="T33" fmla="*/ 446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0" h="467">
                  <a:moveTo>
                    <a:pt x="466" y="446"/>
                  </a:moveTo>
                  <a:cubicBezTo>
                    <a:pt x="495" y="391"/>
                    <a:pt x="495" y="391"/>
                    <a:pt x="495" y="391"/>
                  </a:cubicBezTo>
                  <a:cubicBezTo>
                    <a:pt x="497" y="386"/>
                    <a:pt x="494" y="382"/>
                    <a:pt x="489" y="384"/>
                  </a:cubicBezTo>
                  <a:cubicBezTo>
                    <a:pt x="453" y="395"/>
                    <a:pt x="401" y="407"/>
                    <a:pt x="324" y="407"/>
                  </a:cubicBezTo>
                  <a:cubicBezTo>
                    <a:pt x="183" y="407"/>
                    <a:pt x="111" y="345"/>
                    <a:pt x="111" y="235"/>
                  </a:cubicBezTo>
                  <a:cubicBezTo>
                    <a:pt x="111" y="119"/>
                    <a:pt x="172" y="56"/>
                    <a:pt x="285" y="56"/>
                  </a:cubicBezTo>
                  <a:cubicBezTo>
                    <a:pt x="395" y="56"/>
                    <a:pt x="445" y="133"/>
                    <a:pt x="439" y="207"/>
                  </a:cubicBezTo>
                  <a:cubicBezTo>
                    <a:pt x="172" y="207"/>
                    <a:pt x="172" y="207"/>
                    <a:pt x="172" y="207"/>
                  </a:cubicBezTo>
                  <a:cubicBezTo>
                    <a:pt x="168" y="207"/>
                    <a:pt x="165" y="210"/>
                    <a:pt x="165" y="213"/>
                  </a:cubicBezTo>
                  <a:cubicBezTo>
                    <a:pt x="165" y="250"/>
                    <a:pt x="165" y="250"/>
                    <a:pt x="165" y="250"/>
                  </a:cubicBezTo>
                  <a:cubicBezTo>
                    <a:pt x="165" y="254"/>
                    <a:pt x="166" y="256"/>
                    <a:pt x="172" y="256"/>
                  </a:cubicBezTo>
                  <a:cubicBezTo>
                    <a:pt x="535" y="256"/>
                    <a:pt x="535" y="256"/>
                    <a:pt x="535" y="256"/>
                  </a:cubicBezTo>
                  <a:cubicBezTo>
                    <a:pt x="542" y="256"/>
                    <a:pt x="546" y="255"/>
                    <a:pt x="547" y="248"/>
                  </a:cubicBezTo>
                  <a:cubicBezTo>
                    <a:pt x="560" y="120"/>
                    <a:pt x="479" y="0"/>
                    <a:pt x="285" y="0"/>
                  </a:cubicBezTo>
                  <a:cubicBezTo>
                    <a:pt x="110" y="0"/>
                    <a:pt x="0" y="100"/>
                    <a:pt x="0" y="235"/>
                  </a:cubicBezTo>
                  <a:cubicBezTo>
                    <a:pt x="0" y="390"/>
                    <a:pt x="110" y="467"/>
                    <a:pt x="308" y="467"/>
                  </a:cubicBezTo>
                  <a:cubicBezTo>
                    <a:pt x="373" y="467"/>
                    <a:pt x="428" y="459"/>
                    <a:pt x="466" y="446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9" name="Freeform 30">
              <a:extLst>
                <a:ext uri="{FF2B5EF4-FFF2-40B4-BE49-F238E27FC236}">
                  <a16:creationId xmlns:a16="http://schemas.microsoft.com/office/drawing/2014/main" id="{BFC6CD5D-F154-486E-B5DD-1B5F8CC5CA2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9975" y="658624"/>
              <a:ext cx="437320" cy="384540"/>
            </a:xfrm>
            <a:custGeom>
              <a:avLst/>
              <a:gdLst>
                <a:gd name="T0" fmla="*/ 289 w 530"/>
                <a:gd name="T1" fmla="*/ 0 h 465"/>
                <a:gd name="T2" fmla="*/ 0 w 530"/>
                <a:gd name="T3" fmla="*/ 232 h 465"/>
                <a:gd name="T4" fmla="*/ 278 w 530"/>
                <a:gd name="T5" fmla="*/ 465 h 465"/>
                <a:gd name="T6" fmla="*/ 355 w 530"/>
                <a:gd name="T7" fmla="*/ 458 h 465"/>
                <a:gd name="T8" fmla="*/ 383 w 530"/>
                <a:gd name="T9" fmla="*/ 402 h 465"/>
                <a:gd name="T10" fmla="*/ 376 w 530"/>
                <a:gd name="T11" fmla="*/ 391 h 465"/>
                <a:gd name="T12" fmla="*/ 276 w 530"/>
                <a:gd name="T13" fmla="*/ 406 h 465"/>
                <a:gd name="T14" fmla="*/ 110 w 530"/>
                <a:gd name="T15" fmla="*/ 232 h 465"/>
                <a:gd name="T16" fmla="*/ 288 w 530"/>
                <a:gd name="T17" fmla="*/ 58 h 465"/>
                <a:gd name="T18" fmla="*/ 466 w 530"/>
                <a:gd name="T19" fmla="*/ 174 h 465"/>
                <a:gd name="T20" fmla="*/ 479 w 530"/>
                <a:gd name="T21" fmla="*/ 174 h 465"/>
                <a:gd name="T22" fmla="*/ 530 w 530"/>
                <a:gd name="T23" fmla="*/ 75 h 465"/>
                <a:gd name="T24" fmla="*/ 289 w 530"/>
                <a:gd name="T25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30" h="465">
                  <a:moveTo>
                    <a:pt x="289" y="0"/>
                  </a:moveTo>
                  <a:cubicBezTo>
                    <a:pt x="96" y="0"/>
                    <a:pt x="0" y="99"/>
                    <a:pt x="0" y="232"/>
                  </a:cubicBezTo>
                  <a:cubicBezTo>
                    <a:pt x="0" y="358"/>
                    <a:pt x="86" y="465"/>
                    <a:pt x="278" y="465"/>
                  </a:cubicBezTo>
                  <a:cubicBezTo>
                    <a:pt x="306" y="465"/>
                    <a:pt x="332" y="462"/>
                    <a:pt x="355" y="458"/>
                  </a:cubicBezTo>
                  <a:cubicBezTo>
                    <a:pt x="383" y="402"/>
                    <a:pt x="383" y="402"/>
                    <a:pt x="383" y="402"/>
                  </a:cubicBezTo>
                  <a:cubicBezTo>
                    <a:pt x="387" y="393"/>
                    <a:pt x="380" y="391"/>
                    <a:pt x="376" y="391"/>
                  </a:cubicBezTo>
                  <a:cubicBezTo>
                    <a:pt x="348" y="399"/>
                    <a:pt x="323" y="406"/>
                    <a:pt x="276" y="406"/>
                  </a:cubicBezTo>
                  <a:cubicBezTo>
                    <a:pt x="182" y="406"/>
                    <a:pt x="110" y="349"/>
                    <a:pt x="110" y="232"/>
                  </a:cubicBezTo>
                  <a:cubicBezTo>
                    <a:pt x="110" y="123"/>
                    <a:pt x="179" y="58"/>
                    <a:pt x="288" y="58"/>
                  </a:cubicBezTo>
                  <a:cubicBezTo>
                    <a:pt x="385" y="58"/>
                    <a:pt x="443" y="109"/>
                    <a:pt x="466" y="174"/>
                  </a:cubicBezTo>
                  <a:cubicBezTo>
                    <a:pt x="467" y="180"/>
                    <a:pt x="476" y="179"/>
                    <a:pt x="479" y="174"/>
                  </a:cubicBezTo>
                  <a:cubicBezTo>
                    <a:pt x="530" y="75"/>
                    <a:pt x="530" y="75"/>
                    <a:pt x="530" y="75"/>
                  </a:cubicBezTo>
                  <a:cubicBezTo>
                    <a:pt x="480" y="36"/>
                    <a:pt x="397" y="0"/>
                    <a:pt x="289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0" name="Freeform 31">
              <a:extLst>
                <a:ext uri="{FF2B5EF4-FFF2-40B4-BE49-F238E27FC236}">
                  <a16:creationId xmlns:a16="http://schemas.microsoft.com/office/drawing/2014/main" id="{25978D81-F0C3-4D96-BE6E-5DE0437F2EA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186764" y="659419"/>
              <a:ext cx="386132" cy="384540"/>
            </a:xfrm>
            <a:custGeom>
              <a:avLst/>
              <a:gdLst>
                <a:gd name="T0" fmla="*/ 109 w 468"/>
                <a:gd name="T1" fmla="*/ 232 h 465"/>
                <a:gd name="T2" fmla="*/ 287 w 468"/>
                <a:gd name="T3" fmla="*/ 405 h 465"/>
                <a:gd name="T4" fmla="*/ 406 w 468"/>
                <a:gd name="T5" fmla="*/ 386 h 465"/>
                <a:gd name="T6" fmla="*/ 413 w 468"/>
                <a:gd name="T7" fmla="*/ 392 h 465"/>
                <a:gd name="T8" fmla="*/ 382 w 468"/>
                <a:gd name="T9" fmla="*/ 450 h 465"/>
                <a:gd name="T10" fmla="*/ 278 w 468"/>
                <a:gd name="T11" fmla="*/ 465 h 465"/>
                <a:gd name="T12" fmla="*/ 0 w 468"/>
                <a:gd name="T13" fmla="*/ 232 h 465"/>
                <a:gd name="T14" fmla="*/ 278 w 468"/>
                <a:gd name="T15" fmla="*/ 0 h 465"/>
                <a:gd name="T16" fmla="*/ 468 w 468"/>
                <a:gd name="T17" fmla="*/ 45 h 465"/>
                <a:gd name="T18" fmla="*/ 435 w 468"/>
                <a:gd name="T19" fmla="*/ 107 h 465"/>
                <a:gd name="T20" fmla="*/ 425 w 468"/>
                <a:gd name="T21" fmla="*/ 107 h 465"/>
                <a:gd name="T22" fmla="*/ 287 w 468"/>
                <a:gd name="T23" fmla="*/ 60 h 465"/>
                <a:gd name="T24" fmla="*/ 109 w 468"/>
                <a:gd name="T25" fmla="*/ 232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8" h="465">
                  <a:moveTo>
                    <a:pt x="109" y="232"/>
                  </a:moveTo>
                  <a:cubicBezTo>
                    <a:pt x="109" y="343"/>
                    <a:pt x="186" y="405"/>
                    <a:pt x="287" y="405"/>
                  </a:cubicBezTo>
                  <a:cubicBezTo>
                    <a:pt x="330" y="405"/>
                    <a:pt x="363" y="402"/>
                    <a:pt x="406" y="386"/>
                  </a:cubicBezTo>
                  <a:cubicBezTo>
                    <a:pt x="411" y="384"/>
                    <a:pt x="416" y="386"/>
                    <a:pt x="413" y="392"/>
                  </a:cubicBezTo>
                  <a:cubicBezTo>
                    <a:pt x="382" y="450"/>
                    <a:pt x="382" y="450"/>
                    <a:pt x="382" y="450"/>
                  </a:cubicBezTo>
                  <a:cubicBezTo>
                    <a:pt x="346" y="462"/>
                    <a:pt x="319" y="465"/>
                    <a:pt x="278" y="465"/>
                  </a:cubicBezTo>
                  <a:cubicBezTo>
                    <a:pt x="101" y="465"/>
                    <a:pt x="0" y="365"/>
                    <a:pt x="0" y="232"/>
                  </a:cubicBezTo>
                  <a:cubicBezTo>
                    <a:pt x="0" y="100"/>
                    <a:pt x="101" y="0"/>
                    <a:pt x="278" y="0"/>
                  </a:cubicBezTo>
                  <a:cubicBezTo>
                    <a:pt x="364" y="0"/>
                    <a:pt x="433" y="23"/>
                    <a:pt x="468" y="45"/>
                  </a:cubicBezTo>
                  <a:cubicBezTo>
                    <a:pt x="435" y="107"/>
                    <a:pt x="435" y="107"/>
                    <a:pt x="435" y="107"/>
                  </a:cubicBezTo>
                  <a:cubicBezTo>
                    <a:pt x="433" y="111"/>
                    <a:pt x="429" y="111"/>
                    <a:pt x="425" y="107"/>
                  </a:cubicBezTo>
                  <a:cubicBezTo>
                    <a:pt x="396" y="78"/>
                    <a:pt x="344" y="60"/>
                    <a:pt x="287" y="60"/>
                  </a:cubicBezTo>
                  <a:cubicBezTo>
                    <a:pt x="186" y="60"/>
                    <a:pt x="109" y="122"/>
                    <a:pt x="109" y="232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1" name="Freeform 32">
              <a:extLst>
                <a:ext uri="{FF2B5EF4-FFF2-40B4-BE49-F238E27FC236}">
                  <a16:creationId xmlns:a16="http://schemas.microsoft.com/office/drawing/2014/main" id="{C9D765B5-E796-4BAA-B653-05311DBF8E7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85456" y="658624"/>
              <a:ext cx="436525" cy="384540"/>
            </a:xfrm>
            <a:custGeom>
              <a:avLst/>
              <a:gdLst>
                <a:gd name="T0" fmla="*/ 242 w 529"/>
                <a:gd name="T1" fmla="*/ 407 h 465"/>
                <a:gd name="T2" fmla="*/ 64 w 529"/>
                <a:gd name="T3" fmla="*/ 291 h 465"/>
                <a:gd name="T4" fmla="*/ 51 w 529"/>
                <a:gd name="T5" fmla="*/ 291 h 465"/>
                <a:gd name="T6" fmla="*/ 0 w 529"/>
                <a:gd name="T7" fmla="*/ 390 h 465"/>
                <a:gd name="T8" fmla="*/ 240 w 529"/>
                <a:gd name="T9" fmla="*/ 465 h 465"/>
                <a:gd name="T10" fmla="*/ 529 w 529"/>
                <a:gd name="T11" fmla="*/ 233 h 465"/>
                <a:gd name="T12" fmla="*/ 252 w 529"/>
                <a:gd name="T13" fmla="*/ 0 h 465"/>
                <a:gd name="T14" fmla="*/ 174 w 529"/>
                <a:gd name="T15" fmla="*/ 7 h 465"/>
                <a:gd name="T16" fmla="*/ 146 w 529"/>
                <a:gd name="T17" fmla="*/ 63 h 465"/>
                <a:gd name="T18" fmla="*/ 154 w 529"/>
                <a:gd name="T19" fmla="*/ 74 h 465"/>
                <a:gd name="T20" fmla="*/ 254 w 529"/>
                <a:gd name="T21" fmla="*/ 59 h 465"/>
                <a:gd name="T22" fmla="*/ 419 w 529"/>
                <a:gd name="T23" fmla="*/ 233 h 465"/>
                <a:gd name="T24" fmla="*/ 242 w 529"/>
                <a:gd name="T25" fmla="*/ 40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9" h="465">
                  <a:moveTo>
                    <a:pt x="242" y="407"/>
                  </a:moveTo>
                  <a:cubicBezTo>
                    <a:pt x="144" y="407"/>
                    <a:pt x="87" y="356"/>
                    <a:pt x="64" y="291"/>
                  </a:cubicBezTo>
                  <a:cubicBezTo>
                    <a:pt x="62" y="285"/>
                    <a:pt x="54" y="286"/>
                    <a:pt x="51" y="291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50" y="429"/>
                    <a:pt x="133" y="465"/>
                    <a:pt x="240" y="465"/>
                  </a:cubicBezTo>
                  <a:cubicBezTo>
                    <a:pt x="434" y="465"/>
                    <a:pt x="529" y="366"/>
                    <a:pt x="529" y="233"/>
                  </a:cubicBezTo>
                  <a:cubicBezTo>
                    <a:pt x="529" y="107"/>
                    <a:pt x="443" y="0"/>
                    <a:pt x="252" y="0"/>
                  </a:cubicBezTo>
                  <a:cubicBezTo>
                    <a:pt x="224" y="0"/>
                    <a:pt x="198" y="3"/>
                    <a:pt x="174" y="7"/>
                  </a:cubicBezTo>
                  <a:cubicBezTo>
                    <a:pt x="146" y="63"/>
                    <a:pt x="146" y="63"/>
                    <a:pt x="146" y="63"/>
                  </a:cubicBezTo>
                  <a:cubicBezTo>
                    <a:pt x="143" y="72"/>
                    <a:pt x="149" y="74"/>
                    <a:pt x="154" y="74"/>
                  </a:cubicBezTo>
                  <a:cubicBezTo>
                    <a:pt x="182" y="66"/>
                    <a:pt x="207" y="59"/>
                    <a:pt x="254" y="59"/>
                  </a:cubicBezTo>
                  <a:cubicBezTo>
                    <a:pt x="347" y="59"/>
                    <a:pt x="419" y="116"/>
                    <a:pt x="419" y="233"/>
                  </a:cubicBezTo>
                  <a:cubicBezTo>
                    <a:pt x="419" y="342"/>
                    <a:pt x="350" y="407"/>
                    <a:pt x="242" y="407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cxnSp>
        <p:nvCxnSpPr>
          <p:cNvPr id="47" name="Connecteur droit 46">
            <a:extLst>
              <a:ext uri="{FF2B5EF4-FFF2-40B4-BE49-F238E27FC236}">
                <a16:creationId xmlns:a16="http://schemas.microsoft.com/office/drawing/2014/main" id="{AE141471-24C2-4895-9243-3B2A008A5B2B}"/>
              </a:ext>
            </a:extLst>
          </p:cNvPr>
          <p:cNvCxnSpPr>
            <a:cxnSpLocks/>
          </p:cNvCxnSpPr>
          <p:nvPr userDrawn="1"/>
        </p:nvCxnSpPr>
        <p:spPr>
          <a:xfrm flipH="1">
            <a:off x="8391526" y="1447800"/>
            <a:ext cx="952499" cy="16192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>
            <a:extLst>
              <a:ext uri="{FF2B5EF4-FFF2-40B4-BE49-F238E27FC236}">
                <a16:creationId xmlns:a16="http://schemas.microsoft.com/office/drawing/2014/main" id="{5BECEC9E-FA9A-4539-8D8D-6E1F07FA0157}"/>
              </a:ext>
            </a:extLst>
          </p:cNvPr>
          <p:cNvCxnSpPr>
            <a:cxnSpLocks/>
          </p:cNvCxnSpPr>
          <p:nvPr userDrawn="1"/>
        </p:nvCxnSpPr>
        <p:spPr>
          <a:xfrm flipH="1">
            <a:off x="6286501" y="3067050"/>
            <a:ext cx="1000124" cy="17145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>
            <a:extLst>
              <a:ext uri="{FF2B5EF4-FFF2-40B4-BE49-F238E27FC236}">
                <a16:creationId xmlns:a16="http://schemas.microsoft.com/office/drawing/2014/main" id="{6BE83113-8BAF-4494-B240-D24D1892B876}"/>
              </a:ext>
            </a:extLst>
          </p:cNvPr>
          <p:cNvCxnSpPr>
            <a:cxnSpLocks/>
          </p:cNvCxnSpPr>
          <p:nvPr userDrawn="1"/>
        </p:nvCxnSpPr>
        <p:spPr>
          <a:xfrm flipH="1">
            <a:off x="3943351" y="1514475"/>
            <a:ext cx="1238249" cy="209443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Freeform 10">
            <a:extLst>
              <a:ext uri="{FF2B5EF4-FFF2-40B4-BE49-F238E27FC236}">
                <a16:creationId xmlns:a16="http://schemas.microsoft.com/office/drawing/2014/main" id="{21DDC142-F2C5-469C-A503-60742BDA7D29}"/>
              </a:ext>
            </a:extLst>
          </p:cNvPr>
          <p:cNvSpPr>
            <a:spLocks/>
          </p:cNvSpPr>
          <p:nvPr userDrawn="1"/>
        </p:nvSpPr>
        <p:spPr bwMode="auto">
          <a:xfrm>
            <a:off x="-499414" y="1318989"/>
            <a:ext cx="1190902" cy="1838266"/>
          </a:xfrm>
          <a:custGeom>
            <a:avLst/>
            <a:gdLst>
              <a:gd name="T0" fmla="*/ 0 w 2099"/>
              <a:gd name="T1" fmla="*/ 4320 h 4320"/>
              <a:gd name="T2" fmla="*/ 174 w 2099"/>
              <a:gd name="T3" fmla="*/ 4320 h 4320"/>
              <a:gd name="T4" fmla="*/ 2099 w 2099"/>
              <a:gd name="T5" fmla="*/ 0 h 4320"/>
              <a:gd name="T6" fmla="*/ 1925 w 2099"/>
              <a:gd name="T7" fmla="*/ 0 h 4320"/>
              <a:gd name="T8" fmla="*/ 0 w 2099"/>
              <a:gd name="T9" fmla="*/ 432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9" h="4320">
                <a:moveTo>
                  <a:pt x="0" y="4320"/>
                </a:moveTo>
                <a:lnTo>
                  <a:pt x="174" y="4320"/>
                </a:lnTo>
                <a:lnTo>
                  <a:pt x="2099" y="0"/>
                </a:lnTo>
                <a:lnTo>
                  <a:pt x="1925" y="0"/>
                </a:lnTo>
                <a:lnTo>
                  <a:pt x="0" y="432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924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2" presetClass="path" presetSubtype="0" decel="100000" fill="hold" grpId="1" nodeType="withEffect">
                                  <p:stCondLst>
                                    <p:cond delay="2250"/>
                                  </p:stCondLst>
                                  <p:childTnLst>
                                    <p:animMotion origin="layout" path="M 1.94444E-6 3.33333E-6 L 1.94444E-6 -0.15394 " pathEditMode="relative" rAng="0" ptsTypes="AA">
                                      <p:cBhvr>
                                        <p:cTn id="36" dur="750" spd="-1000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708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decel="100000" fill="hold" grpId="1" nodeType="withEffect">
                                  <p:stCondLst>
                                    <p:cond delay="2250"/>
                                  </p:stCondLst>
                                  <p:childTnLst>
                                    <p:animMotion origin="layout" path="M 2.77778E-6 -1.48148E-6 L 2.77778E-6 -0.19792 " pathEditMode="relative" rAng="0" ptsTypes="AA">
                                      <p:cBhvr>
                                        <p:cTn id="38" dur="750" spd="-100000" fill="hold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907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2" presetClass="path" presetSubtype="0" decel="10000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animMotion origin="layout" path="M 1.94444E-6 2.22222E-6 L 1.94444E-6 -0.15394 " pathEditMode="relative" rAng="0" ptsTypes="AA">
                                      <p:cBhvr>
                                        <p:cTn id="43" dur="750" spd="-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708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2" presetClass="path" presetSubtype="0" decel="100000" fill="hold" grpId="1" nodeType="withEffect">
                                  <p:stCondLst>
                                    <p:cond delay="2250"/>
                                  </p:stCondLst>
                                  <p:childTnLst>
                                    <p:animMotion origin="layout" path="M 5.55556E-7 -2.22222E-6 L 5.55556E-7 -0.21736 " pathEditMode="relative" rAng="0" ptsTypes="AA">
                                      <p:cBhvr>
                                        <p:cTn id="48" dur="750" spd="-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88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2" presetClass="path" presetSubtype="0" decel="10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3.33333E-6 1.48148E-6 L 0.10139 -0.30486 " pathEditMode="relative" rAng="0" ptsTypes="AA">
                                      <p:cBhvr>
                                        <p:cTn id="56" dur="1250" spd="-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69" y="-15255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2" presetClass="path" presetSubtype="0" decel="100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3.33333E-6 -4.07407E-6 L -0.14167 0.41088 " pathEditMode="relative" rAng="0" ptsTypes="AA">
                                      <p:cBhvr>
                                        <p:cTn id="61" dur="1250" spd="-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83" y="20532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2" presetClass="path" presetSubtype="0" decel="10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4.44444E-6 3.7037E-7 L 0.22639 -0.67708 " pathEditMode="relative" rAng="0" ptsTypes="AA">
                                      <p:cBhvr>
                                        <p:cTn id="66" dur="1250" spd="-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19" y="-33866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2" presetClass="path" presetSubtype="0" decel="10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1.11111E-6 1.85185E-6 L -0.1151 0.34282 " pathEditMode="relative" rAng="0" ptsTypes="AA">
                                      <p:cBhvr>
                                        <p:cTn id="71" dur="1250" spd="-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47" y="17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  <p:bldP spid="25" grpId="0" animBg="1"/>
      <p:bldP spid="25" grpId="1" animBg="1"/>
      <p:bldP spid="23" grpId="0" animBg="1"/>
      <p:bldP spid="23" grpId="1" animBg="1"/>
      <p:bldP spid="21" grpId="0" animBg="1"/>
      <p:bldP spid="21" grpId="1" animBg="1"/>
      <p:bldP spid="30" grpId="0" animBg="1"/>
      <p:bldP spid="30" grpId="1" animBg="1"/>
      <p:bldP spid="27" grpId="0" animBg="1"/>
      <p:bldP spid="27" grpId="1" animBg="1"/>
      <p:bldP spid="73" grpId="0" uiExpand="1" build="allAtOnce">
        <p:tmplLst>
          <p:tmpl lvl="1">
            <p:tnLst>
              <p:par>
                <p:cTn presetID="10" presetClass="entr" presetSubtype="0" fill="hold" nodeType="withEffect">
                  <p:stCondLst>
                    <p:cond delay="2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7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2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7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2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7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3" grpId="1" uiExpand="1" build="allAtOnce">
        <p:tmplLst>
          <p:tmpl lvl="1">
            <p:tnLst>
              <p:par>
                <p:cTn presetID="42" presetClass="path" presetSubtype="0" decel="100000" fill="hold" nodeType="withEffect">
                  <p:stCondLst>
                    <p:cond delay="2250"/>
                  </p:stCondLst>
                  <p:childTnLst>
                    <p:animMotion origin="layout" path="M 1.94444E-6 3.33333E-6 L 1.94444E-6 -0.15394 " pathEditMode="relative" rAng="0" ptsTypes="AA">
                      <p:cBhvr>
                        <p:cTn dur="750" spd="-100000" fill="hold"/>
                        <p:tgtEl>
                          <p:spTgt spid="73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  <p:rCtr x="0" y="-7708"/>
                    </p:animMotion>
                  </p:childTnLst>
                </p:cTn>
              </p:par>
            </p:tnLst>
          </p:tmpl>
          <p:tmpl lvl="2">
            <p:tnLst>
              <p:par>
                <p:cTn presetID="42" presetClass="path" presetSubtype="0" decel="100000" fill="hold" nodeType="withEffect">
                  <p:stCondLst>
                    <p:cond delay="2250"/>
                  </p:stCondLst>
                  <p:childTnLst>
                    <p:animMotion origin="layout" path="M 2.77778E-6 -1.48148E-6 L 2.77778E-6 -0.19792 " pathEditMode="relative" rAng="0" ptsTypes="AA">
                      <p:cBhvr>
                        <p:cTn dur="750" spd="-100000" fill="hold"/>
                        <p:tgtEl>
                          <p:spTgt spid="73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  <p:rCtr x="0" y="-9907"/>
                    </p:animMotion>
                  </p:childTnLst>
                </p:cTn>
              </p:par>
            </p:tnLst>
          </p:tmpl>
          <p:tmpl lvl="3">
            <p:tnLst>
              <p:par>
                <p:cTn presetID="42" presetClass="path" presetSubtype="0" decel="100000" fill="hold" nodeType="withEffect">
                  <p:stCondLst>
                    <p:cond delay="2250"/>
                  </p:stCondLst>
                  <p:childTnLst>
                    <p:animMotion origin="layout" path="M 4.44444E-6 -2.22222E-6 L 4.44444E-6 -0.21736 " pathEditMode="relative" rAng="0" ptsTypes="AA">
                      <p:cBhvr>
                        <p:cTn dur="750" spd="-100000" fill="hold"/>
                        <p:tgtEl>
                          <p:spTgt spid="73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  <p:rCtr x="0" y="-10880"/>
                    </p:animMotion>
                  </p:childTnLst>
                </p:cTn>
              </p:par>
            </p:tnLst>
          </p:tmpl>
        </p:tmplLst>
      </p:bldP>
      <p:bldP spid="3" grpId="0" build="allAtOnce"/>
      <p:bldP spid="3" grpId="1" build="allAtOnce">
        <p:tmplLst>
          <p:tmpl lvl="1">
            <p:tnLst>
              <p:par>
                <p:cTn presetID="42" presetClass="path" presetSubtype="0" decel="100000" fill="hold" nodeType="withEffect">
                  <p:stCondLst>
                    <p:cond delay="2250"/>
                  </p:stCondLst>
                  <p:childTnLst>
                    <p:animMotion origin="layout" path="M 5.55556E-7 -2.22222E-6 L 5.55556E-7 -0.21736 " pathEditMode="relative" rAng="0" ptsTypes="AA">
                      <p:cBhvr>
                        <p:cTn dur="750" spd="-100000" fill="hold"/>
                        <p:tgtEl>
                          <p:spTgt spid="3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  <p:rCtr x="0" y="-10880"/>
                    </p:animMotion>
                  </p:childTnLst>
                </p:cTn>
              </p:par>
            </p:tnLst>
          </p:tmpl>
        </p:tmplLst>
      </p:bldP>
      <p:bldP spid="58" grpId="0" animBg="1"/>
      <p:bldP spid="58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 in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 </a:t>
            </a:r>
            <a:r>
              <a:rPr lang="en-GB" dirty="0" err="1" smtClean="0"/>
              <a:t>Modifiez</a:t>
            </a:r>
            <a:r>
              <a:rPr lang="en-GB" dirty="0" smtClean="0"/>
              <a:t> </a:t>
            </a:r>
            <a:r>
              <a:rPr lang="en-GB" dirty="0"/>
              <a:t>le style du 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COFACE, THE MOST AGILE GLOBAL TRADE CREDIT PARTNER IN THE INDUSTRY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3F48B-818E-4440-B2BA-2245DD423899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2"/>
          </p:nvPr>
        </p:nvSpPr>
        <p:spPr>
          <a:xfrm>
            <a:off x="393700" y="1016794"/>
            <a:ext cx="2597150" cy="3617119"/>
          </a:xfrm>
        </p:spPr>
        <p:txBody>
          <a:bodyPr/>
          <a:lstStyle/>
          <a:p>
            <a:pPr lvl="0"/>
            <a:r>
              <a:rPr lang="en-GB" dirty="0"/>
              <a:t>Modifier les styles du </a:t>
            </a:r>
            <a:r>
              <a:rPr lang="en-GB" dirty="0" err="1"/>
              <a:t>texte</a:t>
            </a:r>
            <a:r>
              <a:rPr lang="en-GB" dirty="0"/>
              <a:t> du masque</a:t>
            </a:r>
          </a:p>
          <a:p>
            <a:pPr lvl="1"/>
            <a:r>
              <a:rPr lang="en-GB" dirty="0" err="1"/>
              <a:t>Deuxième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2"/>
            <a:r>
              <a:rPr lang="en-GB" dirty="0" err="1"/>
              <a:t>Troisième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3"/>
            <a:r>
              <a:rPr lang="en-GB" dirty="0" err="1"/>
              <a:t>Quatrième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r>
              <a:rPr lang="en-GB" dirty="0" err="1"/>
              <a:t>Cinquième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</p:txBody>
      </p:sp>
      <p:sp>
        <p:nvSpPr>
          <p:cNvPr id="7" name="Espace réservé du contenu 5"/>
          <p:cNvSpPr>
            <a:spLocks noGrp="1"/>
          </p:cNvSpPr>
          <p:nvPr>
            <p:ph sz="quarter" idx="13"/>
          </p:nvPr>
        </p:nvSpPr>
        <p:spPr>
          <a:xfrm>
            <a:off x="3273425" y="1016794"/>
            <a:ext cx="2597150" cy="3617119"/>
          </a:xfrm>
        </p:spPr>
        <p:txBody>
          <a:bodyPr/>
          <a:lstStyle/>
          <a:p>
            <a:pPr lvl="0"/>
            <a:r>
              <a:rPr lang="en-GB" dirty="0"/>
              <a:t>Modifier les styles du </a:t>
            </a:r>
            <a:r>
              <a:rPr lang="en-GB" dirty="0" err="1"/>
              <a:t>texte</a:t>
            </a:r>
            <a:r>
              <a:rPr lang="en-GB" dirty="0"/>
              <a:t> du masque</a:t>
            </a:r>
          </a:p>
          <a:p>
            <a:pPr lvl="1"/>
            <a:r>
              <a:rPr lang="en-GB" dirty="0" err="1"/>
              <a:t>Deuxième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2"/>
            <a:r>
              <a:rPr lang="en-GB" dirty="0" err="1"/>
              <a:t>Troisième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3"/>
            <a:r>
              <a:rPr lang="en-GB" dirty="0" err="1"/>
              <a:t>Quatrième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r>
              <a:rPr lang="en-GB" dirty="0" err="1"/>
              <a:t>Cinquième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</p:txBody>
      </p:sp>
      <p:sp>
        <p:nvSpPr>
          <p:cNvPr id="8" name="Espace réservé du contenu 5"/>
          <p:cNvSpPr>
            <a:spLocks noGrp="1"/>
          </p:cNvSpPr>
          <p:nvPr>
            <p:ph sz="quarter" idx="14"/>
          </p:nvPr>
        </p:nvSpPr>
        <p:spPr>
          <a:xfrm>
            <a:off x="6153150" y="1016794"/>
            <a:ext cx="2597150" cy="3617119"/>
          </a:xfrm>
        </p:spPr>
        <p:txBody>
          <a:bodyPr/>
          <a:lstStyle/>
          <a:p>
            <a:pPr lvl="0"/>
            <a:r>
              <a:rPr lang="en-GB" dirty="0"/>
              <a:t>Modifier les styles du </a:t>
            </a:r>
            <a:r>
              <a:rPr lang="en-GB" dirty="0" err="1"/>
              <a:t>texte</a:t>
            </a:r>
            <a:r>
              <a:rPr lang="en-GB" dirty="0"/>
              <a:t> du masque</a:t>
            </a:r>
          </a:p>
          <a:p>
            <a:pPr lvl="1"/>
            <a:r>
              <a:rPr lang="en-GB" dirty="0" err="1"/>
              <a:t>Deuxième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2"/>
            <a:r>
              <a:rPr lang="en-GB" dirty="0" err="1"/>
              <a:t>Troisième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3"/>
            <a:r>
              <a:rPr lang="en-GB" dirty="0" err="1"/>
              <a:t>Quatrième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r>
              <a:rPr lang="en-GB" dirty="0" err="1"/>
              <a:t>Cinquième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</p:txBody>
      </p:sp>
      <p:sp>
        <p:nvSpPr>
          <p:cNvPr id="9" name="Espace réservé du texte 6"/>
          <p:cNvSpPr>
            <a:spLocks noGrp="1"/>
          </p:cNvSpPr>
          <p:nvPr>
            <p:ph type="body" sz="quarter" idx="15" hasCustomPrompt="1"/>
          </p:nvPr>
        </p:nvSpPr>
        <p:spPr>
          <a:xfrm>
            <a:off x="395288" y="561525"/>
            <a:ext cx="8351838" cy="323165"/>
          </a:xfrm>
          <a:blipFill dpi="0" rotWithShape="1">
            <a:blip r:embed="rId2"/>
            <a:srcRect/>
            <a:tile tx="6350" ty="0" sx="100000" sy="100000" flip="none" algn="tl"/>
          </a:blipFill>
        </p:spPr>
        <p:txBody>
          <a:bodyPr vert="horz" wrap="square" lIns="91440" tIns="45720" rIns="91440" bIns="0" rtlCol="0">
            <a:spAutoFit/>
          </a:bodyPr>
          <a:lstStyle>
            <a:lvl1pPr marL="0" indent="0">
              <a:buNone/>
              <a:defRPr lang="fr-FR" sz="2000" b="0" cap="all" baseline="0" dirty="0">
                <a:solidFill>
                  <a:schemeClr val="bg2"/>
                </a:solidFill>
              </a:defRPr>
            </a:lvl1pPr>
          </a:lstStyle>
          <a:p>
            <a:pPr marL="342900" lvl="0" indent="-342900">
              <a:spcBef>
                <a:spcPct val="0"/>
              </a:spcBef>
            </a:pPr>
            <a:r>
              <a:rPr lang="en-GB" dirty="0" smtClean="0"/>
              <a:t> Sous-titre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3247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block and content in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 </a:t>
            </a:r>
            <a:r>
              <a:rPr lang="en-GB" dirty="0" err="1" smtClean="0"/>
              <a:t>Modifiez</a:t>
            </a:r>
            <a:r>
              <a:rPr lang="en-GB" dirty="0" smtClean="0"/>
              <a:t> </a:t>
            </a:r>
            <a:r>
              <a:rPr lang="en-GB" dirty="0"/>
              <a:t>le style du 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COFACE, THE MOST AGILE GLOBAL TRADE CREDIT PARTNER IN THE INDUSTRY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3F48B-818E-4440-B2BA-2245DD423899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2"/>
          </p:nvPr>
        </p:nvSpPr>
        <p:spPr>
          <a:xfrm>
            <a:off x="393700" y="1885950"/>
            <a:ext cx="2597150" cy="2747963"/>
          </a:xfrm>
        </p:spPr>
        <p:txBody>
          <a:bodyPr/>
          <a:lstStyle/>
          <a:p>
            <a:pPr lvl="0"/>
            <a:r>
              <a:rPr lang="en-GB" dirty="0"/>
              <a:t>Modifier les styles du </a:t>
            </a:r>
            <a:r>
              <a:rPr lang="en-GB" dirty="0" err="1"/>
              <a:t>texte</a:t>
            </a:r>
            <a:r>
              <a:rPr lang="en-GB" dirty="0"/>
              <a:t> du masque</a:t>
            </a:r>
          </a:p>
          <a:p>
            <a:pPr lvl="1"/>
            <a:r>
              <a:rPr lang="en-GB" dirty="0" err="1"/>
              <a:t>Deuxième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2"/>
            <a:r>
              <a:rPr lang="en-GB" dirty="0" err="1"/>
              <a:t>Troisième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3"/>
            <a:r>
              <a:rPr lang="en-GB" dirty="0" err="1"/>
              <a:t>Quatrième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r>
              <a:rPr lang="en-GB" dirty="0" err="1"/>
              <a:t>Cinquième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</p:txBody>
      </p:sp>
      <p:sp>
        <p:nvSpPr>
          <p:cNvPr id="7" name="Espace réservé du contenu 5"/>
          <p:cNvSpPr>
            <a:spLocks noGrp="1"/>
          </p:cNvSpPr>
          <p:nvPr>
            <p:ph sz="quarter" idx="13"/>
          </p:nvPr>
        </p:nvSpPr>
        <p:spPr>
          <a:xfrm>
            <a:off x="3273425" y="1885950"/>
            <a:ext cx="2597150" cy="2747963"/>
          </a:xfrm>
        </p:spPr>
        <p:txBody>
          <a:bodyPr/>
          <a:lstStyle/>
          <a:p>
            <a:pPr lvl="0"/>
            <a:r>
              <a:rPr lang="en-GB" dirty="0"/>
              <a:t>Modifier les styles du </a:t>
            </a:r>
            <a:r>
              <a:rPr lang="en-GB" dirty="0" err="1"/>
              <a:t>texte</a:t>
            </a:r>
            <a:r>
              <a:rPr lang="en-GB" dirty="0"/>
              <a:t> du masque</a:t>
            </a:r>
          </a:p>
          <a:p>
            <a:pPr lvl="1"/>
            <a:r>
              <a:rPr lang="en-GB" dirty="0" err="1"/>
              <a:t>Deuxième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2"/>
            <a:r>
              <a:rPr lang="en-GB" dirty="0" err="1"/>
              <a:t>Troisième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3"/>
            <a:r>
              <a:rPr lang="en-GB" dirty="0" err="1"/>
              <a:t>Quatrième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r>
              <a:rPr lang="en-GB" dirty="0" err="1"/>
              <a:t>Cinquième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</p:txBody>
      </p:sp>
      <p:sp>
        <p:nvSpPr>
          <p:cNvPr id="8" name="Espace réservé du contenu 5"/>
          <p:cNvSpPr>
            <a:spLocks noGrp="1"/>
          </p:cNvSpPr>
          <p:nvPr>
            <p:ph sz="quarter" idx="14"/>
          </p:nvPr>
        </p:nvSpPr>
        <p:spPr>
          <a:xfrm>
            <a:off x="6153150" y="1885950"/>
            <a:ext cx="2597150" cy="2747963"/>
          </a:xfrm>
        </p:spPr>
        <p:txBody>
          <a:bodyPr/>
          <a:lstStyle/>
          <a:p>
            <a:pPr lvl="0"/>
            <a:r>
              <a:rPr lang="en-GB" dirty="0"/>
              <a:t>Modifier les styles du </a:t>
            </a:r>
            <a:r>
              <a:rPr lang="en-GB" dirty="0" err="1"/>
              <a:t>texte</a:t>
            </a:r>
            <a:r>
              <a:rPr lang="en-GB" dirty="0"/>
              <a:t> du masque</a:t>
            </a:r>
          </a:p>
          <a:p>
            <a:pPr lvl="1"/>
            <a:r>
              <a:rPr lang="en-GB" dirty="0" err="1"/>
              <a:t>Deuxième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2"/>
            <a:r>
              <a:rPr lang="en-GB" dirty="0" err="1"/>
              <a:t>Troisième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3"/>
            <a:r>
              <a:rPr lang="en-GB" dirty="0" err="1"/>
              <a:t>Quatrième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r>
              <a:rPr lang="en-GB" dirty="0" err="1"/>
              <a:t>Cinquième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33E1AC-84F0-4043-AF84-9085FE11C697}"/>
              </a:ext>
            </a:extLst>
          </p:cNvPr>
          <p:cNvSpPr/>
          <p:nvPr userDrawn="1"/>
        </p:nvSpPr>
        <p:spPr>
          <a:xfrm>
            <a:off x="0" y="969986"/>
            <a:ext cx="2603500" cy="603543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4BE0DF1-4955-4532-926B-3C3706932711}"/>
              </a:ext>
            </a:extLst>
          </p:cNvPr>
          <p:cNvSpPr/>
          <p:nvPr userDrawn="1"/>
        </p:nvSpPr>
        <p:spPr>
          <a:xfrm>
            <a:off x="1" y="969986"/>
            <a:ext cx="9144000" cy="603543"/>
          </a:xfrm>
          <a:prstGeom prst="rect">
            <a:avLst/>
          </a:prstGeom>
          <a:solidFill>
            <a:schemeClr val="tx2">
              <a:alpha val="16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7CDC6C8-E804-4ED0-86D0-88D93E2A62B9}"/>
              </a:ext>
            </a:extLst>
          </p:cNvPr>
          <p:cNvSpPr/>
          <p:nvPr userDrawn="1"/>
        </p:nvSpPr>
        <p:spPr>
          <a:xfrm>
            <a:off x="0" y="969986"/>
            <a:ext cx="3505200" cy="603543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9A6D1C2-E3BC-42FF-84CA-D19D47502C0D}"/>
              </a:ext>
            </a:extLst>
          </p:cNvPr>
          <p:cNvSpPr/>
          <p:nvPr userDrawn="1"/>
        </p:nvSpPr>
        <p:spPr>
          <a:xfrm>
            <a:off x="0" y="969986"/>
            <a:ext cx="2070101" cy="603543"/>
          </a:xfrm>
          <a:prstGeom prst="rect">
            <a:avLst/>
          </a:prstGeom>
          <a:solidFill>
            <a:schemeClr val="tx2">
              <a:alpha val="43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09748F-4281-48DE-8FB3-722CDF872F92}"/>
              </a:ext>
            </a:extLst>
          </p:cNvPr>
          <p:cNvSpPr/>
          <p:nvPr userDrawn="1"/>
        </p:nvSpPr>
        <p:spPr>
          <a:xfrm>
            <a:off x="8520328" y="969986"/>
            <a:ext cx="623673" cy="603543"/>
          </a:xfrm>
          <a:prstGeom prst="rect">
            <a:avLst/>
          </a:prstGeom>
          <a:solidFill>
            <a:schemeClr val="tx2">
              <a:alpha val="33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1250C13-AA55-4699-A85D-41924287CE5E}"/>
              </a:ext>
            </a:extLst>
          </p:cNvPr>
          <p:cNvSpPr/>
          <p:nvPr userDrawn="1"/>
        </p:nvSpPr>
        <p:spPr>
          <a:xfrm>
            <a:off x="5168901" y="969986"/>
            <a:ext cx="3975100" cy="603543"/>
          </a:xfrm>
          <a:prstGeom prst="rect">
            <a:avLst/>
          </a:prstGeom>
          <a:solidFill>
            <a:schemeClr val="tx2">
              <a:alpha val="16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C39037C-8D87-452B-84CF-F12C2B106E27}"/>
              </a:ext>
            </a:extLst>
          </p:cNvPr>
          <p:cNvSpPr/>
          <p:nvPr userDrawn="1"/>
        </p:nvSpPr>
        <p:spPr>
          <a:xfrm>
            <a:off x="6889648" y="969986"/>
            <a:ext cx="2254353" cy="603543"/>
          </a:xfrm>
          <a:prstGeom prst="rect">
            <a:avLst/>
          </a:prstGeom>
          <a:solidFill>
            <a:schemeClr val="tx2">
              <a:alpha val="16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266E946-D04D-4FCC-AD0C-AB111F23A54C}"/>
              </a:ext>
            </a:extLst>
          </p:cNvPr>
          <p:cNvSpPr/>
          <p:nvPr userDrawn="1"/>
        </p:nvSpPr>
        <p:spPr>
          <a:xfrm>
            <a:off x="7986928" y="969986"/>
            <a:ext cx="1157073" cy="603543"/>
          </a:xfrm>
          <a:prstGeom prst="rect">
            <a:avLst/>
          </a:prstGeom>
          <a:solidFill>
            <a:schemeClr val="tx2">
              <a:alpha val="31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F4DDC79-BBC6-4029-904E-03C445404339}"/>
              </a:ext>
            </a:extLst>
          </p:cNvPr>
          <p:cNvSpPr/>
          <p:nvPr userDrawn="1"/>
        </p:nvSpPr>
        <p:spPr>
          <a:xfrm>
            <a:off x="6464301" y="969986"/>
            <a:ext cx="2679700" cy="603543"/>
          </a:xfrm>
          <a:prstGeom prst="rect">
            <a:avLst/>
          </a:prstGeom>
          <a:solidFill>
            <a:schemeClr val="tx2">
              <a:alpha val="33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1D5FDD5-2462-45AB-A178-3469F7C425D7}"/>
              </a:ext>
            </a:extLst>
          </p:cNvPr>
          <p:cNvSpPr/>
          <p:nvPr userDrawn="1"/>
        </p:nvSpPr>
        <p:spPr>
          <a:xfrm>
            <a:off x="0" y="969986"/>
            <a:ext cx="1320800" cy="603543"/>
          </a:xfrm>
          <a:prstGeom prst="rect">
            <a:avLst/>
          </a:prstGeom>
          <a:solidFill>
            <a:schemeClr val="tx2">
              <a:alpha val="51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F156B6BB-60CD-4D94-BC45-27A4F6C18A99}"/>
              </a:ext>
            </a:extLst>
          </p:cNvPr>
          <p:cNvCxnSpPr>
            <a:cxnSpLocks/>
          </p:cNvCxnSpPr>
          <p:nvPr userDrawn="1"/>
        </p:nvCxnSpPr>
        <p:spPr>
          <a:xfrm>
            <a:off x="1317915" y="1092371"/>
            <a:ext cx="0" cy="37907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04D93C13-C5FA-4C2E-8EE8-7E6CFCFA33B2}"/>
              </a:ext>
            </a:extLst>
          </p:cNvPr>
          <p:cNvCxnSpPr>
            <a:cxnSpLocks/>
          </p:cNvCxnSpPr>
          <p:nvPr userDrawn="1"/>
        </p:nvCxnSpPr>
        <p:spPr>
          <a:xfrm>
            <a:off x="2600615" y="1049018"/>
            <a:ext cx="0" cy="2848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524E7E77-58A8-4786-9A40-7D90AA04DD12}"/>
              </a:ext>
            </a:extLst>
          </p:cNvPr>
          <p:cNvCxnSpPr>
            <a:cxnSpLocks/>
          </p:cNvCxnSpPr>
          <p:nvPr userDrawn="1"/>
        </p:nvCxnSpPr>
        <p:spPr>
          <a:xfrm>
            <a:off x="5172365" y="1168128"/>
            <a:ext cx="0" cy="3132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AFBE160C-981E-4596-9A01-2D59E1F630A2}"/>
              </a:ext>
            </a:extLst>
          </p:cNvPr>
          <p:cNvCxnSpPr>
            <a:cxnSpLocks/>
          </p:cNvCxnSpPr>
          <p:nvPr userDrawn="1"/>
        </p:nvCxnSpPr>
        <p:spPr>
          <a:xfrm>
            <a:off x="8525165" y="1142927"/>
            <a:ext cx="0" cy="25891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0C91BCA4-43DE-42FC-B0FB-24AF9C1B2538}"/>
              </a:ext>
            </a:extLst>
          </p:cNvPr>
          <p:cNvCxnSpPr>
            <a:cxnSpLocks/>
          </p:cNvCxnSpPr>
          <p:nvPr userDrawn="1"/>
        </p:nvCxnSpPr>
        <p:spPr>
          <a:xfrm>
            <a:off x="6893215" y="1294184"/>
            <a:ext cx="0" cy="19452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242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block and content in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 </a:t>
            </a:r>
            <a:r>
              <a:rPr lang="en-GB" dirty="0" err="1" smtClean="0"/>
              <a:t>Modifiez</a:t>
            </a:r>
            <a:r>
              <a:rPr lang="en-GB" dirty="0" smtClean="0"/>
              <a:t> </a:t>
            </a:r>
            <a:r>
              <a:rPr lang="en-GB" dirty="0"/>
              <a:t>le style du 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COFACE, THE MOST AGILE GLOBAL TRADE CREDIT PARTNER IN THE INDUSTRY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3F48B-818E-4440-B2BA-2245DD423899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2"/>
          </p:nvPr>
        </p:nvSpPr>
        <p:spPr>
          <a:xfrm>
            <a:off x="393700" y="1885950"/>
            <a:ext cx="2597150" cy="2747963"/>
          </a:xfrm>
        </p:spPr>
        <p:txBody>
          <a:bodyPr/>
          <a:lstStyle/>
          <a:p>
            <a:pPr lvl="0"/>
            <a:r>
              <a:rPr lang="en-GB" dirty="0"/>
              <a:t>Modifier les styles du </a:t>
            </a:r>
            <a:r>
              <a:rPr lang="en-GB" dirty="0" err="1"/>
              <a:t>texte</a:t>
            </a:r>
            <a:r>
              <a:rPr lang="en-GB" dirty="0"/>
              <a:t> du masque</a:t>
            </a:r>
          </a:p>
          <a:p>
            <a:pPr lvl="1"/>
            <a:r>
              <a:rPr lang="en-GB" dirty="0" err="1"/>
              <a:t>Deuxième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2"/>
            <a:r>
              <a:rPr lang="en-GB" dirty="0" err="1"/>
              <a:t>Troisième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3"/>
            <a:r>
              <a:rPr lang="en-GB" dirty="0" err="1"/>
              <a:t>Quatrième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r>
              <a:rPr lang="en-GB" dirty="0" err="1"/>
              <a:t>Cinquième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</p:txBody>
      </p:sp>
      <p:sp>
        <p:nvSpPr>
          <p:cNvPr id="7" name="Espace réservé du contenu 5"/>
          <p:cNvSpPr>
            <a:spLocks noGrp="1"/>
          </p:cNvSpPr>
          <p:nvPr>
            <p:ph sz="quarter" idx="13"/>
          </p:nvPr>
        </p:nvSpPr>
        <p:spPr>
          <a:xfrm>
            <a:off x="3273425" y="1885950"/>
            <a:ext cx="2597150" cy="2747963"/>
          </a:xfrm>
        </p:spPr>
        <p:txBody>
          <a:bodyPr/>
          <a:lstStyle/>
          <a:p>
            <a:pPr lvl="0"/>
            <a:r>
              <a:rPr lang="en-GB" dirty="0"/>
              <a:t>Modifier les styles du </a:t>
            </a:r>
            <a:r>
              <a:rPr lang="en-GB" dirty="0" err="1"/>
              <a:t>texte</a:t>
            </a:r>
            <a:r>
              <a:rPr lang="en-GB" dirty="0"/>
              <a:t> du masque</a:t>
            </a:r>
          </a:p>
          <a:p>
            <a:pPr lvl="1"/>
            <a:r>
              <a:rPr lang="en-GB" dirty="0" err="1"/>
              <a:t>Deuxième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2"/>
            <a:r>
              <a:rPr lang="en-GB" dirty="0" err="1"/>
              <a:t>Troisième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3"/>
            <a:r>
              <a:rPr lang="en-GB" dirty="0" err="1"/>
              <a:t>Quatrième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r>
              <a:rPr lang="en-GB" dirty="0" err="1"/>
              <a:t>Cinquième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</p:txBody>
      </p:sp>
      <p:sp>
        <p:nvSpPr>
          <p:cNvPr id="8" name="Espace réservé du contenu 5"/>
          <p:cNvSpPr>
            <a:spLocks noGrp="1"/>
          </p:cNvSpPr>
          <p:nvPr>
            <p:ph sz="quarter" idx="14"/>
          </p:nvPr>
        </p:nvSpPr>
        <p:spPr>
          <a:xfrm>
            <a:off x="6153150" y="1885950"/>
            <a:ext cx="2597150" cy="2747963"/>
          </a:xfrm>
        </p:spPr>
        <p:txBody>
          <a:bodyPr/>
          <a:lstStyle/>
          <a:p>
            <a:pPr lvl="0"/>
            <a:r>
              <a:rPr lang="en-GB" dirty="0"/>
              <a:t>Modifier les styles du </a:t>
            </a:r>
            <a:r>
              <a:rPr lang="en-GB" dirty="0" err="1"/>
              <a:t>texte</a:t>
            </a:r>
            <a:r>
              <a:rPr lang="en-GB" dirty="0"/>
              <a:t> du masque</a:t>
            </a:r>
          </a:p>
          <a:p>
            <a:pPr lvl="1"/>
            <a:r>
              <a:rPr lang="en-GB" dirty="0" err="1"/>
              <a:t>Deuxième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2"/>
            <a:r>
              <a:rPr lang="en-GB" dirty="0" err="1"/>
              <a:t>Troisième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3"/>
            <a:r>
              <a:rPr lang="en-GB" dirty="0" err="1"/>
              <a:t>Quatrième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r>
              <a:rPr lang="en-GB" dirty="0" err="1"/>
              <a:t>Cinquième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</p:txBody>
      </p:sp>
      <p:sp>
        <p:nvSpPr>
          <p:cNvPr id="9" name="Espace réservé du texte 6"/>
          <p:cNvSpPr>
            <a:spLocks noGrp="1"/>
          </p:cNvSpPr>
          <p:nvPr>
            <p:ph type="body" sz="quarter" idx="15" hasCustomPrompt="1"/>
          </p:nvPr>
        </p:nvSpPr>
        <p:spPr>
          <a:xfrm>
            <a:off x="395288" y="561525"/>
            <a:ext cx="8351838" cy="323165"/>
          </a:xfrm>
          <a:blipFill dpi="0" rotWithShape="1">
            <a:blip r:embed="rId2"/>
            <a:srcRect/>
            <a:tile tx="6350" ty="0" sx="100000" sy="100000" flip="none" algn="tl"/>
          </a:blipFill>
        </p:spPr>
        <p:txBody>
          <a:bodyPr vert="horz" wrap="square" lIns="91440" tIns="45720" rIns="91440" bIns="0" rtlCol="0">
            <a:spAutoFit/>
          </a:bodyPr>
          <a:lstStyle>
            <a:lvl1pPr marL="0" indent="0">
              <a:buNone/>
              <a:defRPr lang="fr-FR" sz="2000" b="0" cap="all" baseline="0" dirty="0">
                <a:solidFill>
                  <a:schemeClr val="bg2"/>
                </a:solidFill>
              </a:defRPr>
            </a:lvl1pPr>
          </a:lstStyle>
          <a:p>
            <a:pPr marL="342900" lvl="0" indent="-342900">
              <a:spcBef>
                <a:spcPct val="0"/>
              </a:spcBef>
            </a:pPr>
            <a:r>
              <a:rPr lang="en-GB" dirty="0" smtClean="0"/>
              <a:t> Sous-titre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3ED7D8-0828-4D48-925E-DC3D72F766E1}"/>
              </a:ext>
            </a:extLst>
          </p:cNvPr>
          <p:cNvSpPr/>
          <p:nvPr userDrawn="1"/>
        </p:nvSpPr>
        <p:spPr>
          <a:xfrm>
            <a:off x="0" y="969986"/>
            <a:ext cx="2603500" cy="603543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1EC06B-C4AD-44CF-BB44-B688BDF7A853}"/>
              </a:ext>
            </a:extLst>
          </p:cNvPr>
          <p:cNvSpPr/>
          <p:nvPr userDrawn="1"/>
        </p:nvSpPr>
        <p:spPr>
          <a:xfrm>
            <a:off x="1" y="969986"/>
            <a:ext cx="9144000" cy="603543"/>
          </a:xfrm>
          <a:prstGeom prst="rect">
            <a:avLst/>
          </a:prstGeom>
          <a:solidFill>
            <a:schemeClr val="tx2">
              <a:alpha val="16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AFF40-1EB0-4226-9BC5-D20335A46687}"/>
              </a:ext>
            </a:extLst>
          </p:cNvPr>
          <p:cNvSpPr/>
          <p:nvPr userDrawn="1"/>
        </p:nvSpPr>
        <p:spPr>
          <a:xfrm>
            <a:off x="0" y="969986"/>
            <a:ext cx="3505200" cy="603543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4AAA701-C700-4F5E-95C8-80281E80062B}"/>
              </a:ext>
            </a:extLst>
          </p:cNvPr>
          <p:cNvSpPr/>
          <p:nvPr userDrawn="1"/>
        </p:nvSpPr>
        <p:spPr>
          <a:xfrm>
            <a:off x="0" y="969986"/>
            <a:ext cx="2070101" cy="603543"/>
          </a:xfrm>
          <a:prstGeom prst="rect">
            <a:avLst/>
          </a:prstGeom>
          <a:solidFill>
            <a:schemeClr val="tx2">
              <a:alpha val="43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19DA32D-DF5D-4EB2-B99C-4D41B2BDEAB9}"/>
              </a:ext>
            </a:extLst>
          </p:cNvPr>
          <p:cNvSpPr/>
          <p:nvPr userDrawn="1"/>
        </p:nvSpPr>
        <p:spPr>
          <a:xfrm>
            <a:off x="8520328" y="969986"/>
            <a:ext cx="623673" cy="603543"/>
          </a:xfrm>
          <a:prstGeom prst="rect">
            <a:avLst/>
          </a:prstGeom>
          <a:solidFill>
            <a:schemeClr val="tx2">
              <a:alpha val="33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04EDE5B-368D-4A11-A16F-17ADC2847DE1}"/>
              </a:ext>
            </a:extLst>
          </p:cNvPr>
          <p:cNvSpPr/>
          <p:nvPr userDrawn="1"/>
        </p:nvSpPr>
        <p:spPr>
          <a:xfrm>
            <a:off x="5168901" y="969986"/>
            <a:ext cx="3975100" cy="603543"/>
          </a:xfrm>
          <a:prstGeom prst="rect">
            <a:avLst/>
          </a:prstGeom>
          <a:solidFill>
            <a:schemeClr val="tx2">
              <a:alpha val="16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5D458E3-B7B0-4A93-B0D4-4062FFD3D2B8}"/>
              </a:ext>
            </a:extLst>
          </p:cNvPr>
          <p:cNvSpPr/>
          <p:nvPr userDrawn="1"/>
        </p:nvSpPr>
        <p:spPr>
          <a:xfrm>
            <a:off x="6889648" y="969986"/>
            <a:ext cx="2254353" cy="603543"/>
          </a:xfrm>
          <a:prstGeom prst="rect">
            <a:avLst/>
          </a:prstGeom>
          <a:solidFill>
            <a:schemeClr val="tx2">
              <a:alpha val="16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CD51208-220D-44F3-A469-EB4CFEF4CBD1}"/>
              </a:ext>
            </a:extLst>
          </p:cNvPr>
          <p:cNvSpPr/>
          <p:nvPr userDrawn="1"/>
        </p:nvSpPr>
        <p:spPr>
          <a:xfrm>
            <a:off x="7986928" y="969986"/>
            <a:ext cx="1157073" cy="603543"/>
          </a:xfrm>
          <a:prstGeom prst="rect">
            <a:avLst/>
          </a:prstGeom>
          <a:solidFill>
            <a:schemeClr val="tx2">
              <a:alpha val="31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3C7F03-50A2-438D-AAB5-382780A1ECC4}"/>
              </a:ext>
            </a:extLst>
          </p:cNvPr>
          <p:cNvSpPr/>
          <p:nvPr userDrawn="1"/>
        </p:nvSpPr>
        <p:spPr>
          <a:xfrm>
            <a:off x="6464301" y="969986"/>
            <a:ext cx="2679700" cy="603543"/>
          </a:xfrm>
          <a:prstGeom prst="rect">
            <a:avLst/>
          </a:prstGeom>
          <a:solidFill>
            <a:schemeClr val="tx2">
              <a:alpha val="33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DA1278C-3BBE-49A0-8BE1-595DFC8F076A}"/>
              </a:ext>
            </a:extLst>
          </p:cNvPr>
          <p:cNvSpPr/>
          <p:nvPr userDrawn="1"/>
        </p:nvSpPr>
        <p:spPr>
          <a:xfrm>
            <a:off x="0" y="969986"/>
            <a:ext cx="1320800" cy="603543"/>
          </a:xfrm>
          <a:prstGeom prst="rect">
            <a:avLst/>
          </a:prstGeom>
          <a:solidFill>
            <a:schemeClr val="tx2">
              <a:alpha val="51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2ECCE14D-6FD9-4F8D-8434-0E735A93A3EC}"/>
              </a:ext>
            </a:extLst>
          </p:cNvPr>
          <p:cNvCxnSpPr>
            <a:cxnSpLocks/>
          </p:cNvCxnSpPr>
          <p:nvPr userDrawn="1"/>
        </p:nvCxnSpPr>
        <p:spPr>
          <a:xfrm>
            <a:off x="1317915" y="1092371"/>
            <a:ext cx="0" cy="37907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33825C41-4E9E-4848-845B-D8761F4DFB29}"/>
              </a:ext>
            </a:extLst>
          </p:cNvPr>
          <p:cNvCxnSpPr>
            <a:cxnSpLocks/>
          </p:cNvCxnSpPr>
          <p:nvPr userDrawn="1"/>
        </p:nvCxnSpPr>
        <p:spPr>
          <a:xfrm>
            <a:off x="2600615" y="1049018"/>
            <a:ext cx="0" cy="2848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C6C45FE3-807B-405D-AFFE-4BCD5735B263}"/>
              </a:ext>
            </a:extLst>
          </p:cNvPr>
          <p:cNvCxnSpPr>
            <a:cxnSpLocks/>
          </p:cNvCxnSpPr>
          <p:nvPr userDrawn="1"/>
        </p:nvCxnSpPr>
        <p:spPr>
          <a:xfrm>
            <a:off x="5172365" y="1168128"/>
            <a:ext cx="0" cy="3132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C63D6975-A51A-4BB4-81FC-2B7E8518BC9D}"/>
              </a:ext>
            </a:extLst>
          </p:cNvPr>
          <p:cNvCxnSpPr>
            <a:cxnSpLocks/>
          </p:cNvCxnSpPr>
          <p:nvPr userDrawn="1"/>
        </p:nvCxnSpPr>
        <p:spPr>
          <a:xfrm>
            <a:off x="8525165" y="1142927"/>
            <a:ext cx="0" cy="25891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2C44F9A1-89D7-4C1F-B80A-F363006249AD}"/>
              </a:ext>
            </a:extLst>
          </p:cNvPr>
          <p:cNvCxnSpPr>
            <a:cxnSpLocks/>
          </p:cNvCxnSpPr>
          <p:nvPr userDrawn="1"/>
        </p:nvCxnSpPr>
        <p:spPr>
          <a:xfrm>
            <a:off x="6893215" y="1294184"/>
            <a:ext cx="0" cy="19452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659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 </a:t>
            </a:r>
            <a:r>
              <a:rPr lang="en-GB" dirty="0" err="1" smtClean="0"/>
              <a:t>Modifiez</a:t>
            </a:r>
            <a:r>
              <a:rPr lang="en-GB" dirty="0" smtClean="0"/>
              <a:t> </a:t>
            </a:r>
            <a:r>
              <a:rPr lang="en-GB" dirty="0"/>
              <a:t>le style du 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COFACE, THE MOST AGILE GLOBAL TRADE CREDIT PARTNER IN THE INDUSTRY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3F48B-818E-4440-B2BA-2245DD423899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7" name="Espace réservé pour une image  6"/>
          <p:cNvSpPr>
            <a:spLocks noGrp="1"/>
          </p:cNvSpPr>
          <p:nvPr>
            <p:ph type="pic" sz="quarter" idx="12"/>
          </p:nvPr>
        </p:nvSpPr>
        <p:spPr>
          <a:xfrm>
            <a:off x="0" y="781050"/>
            <a:ext cx="9144000" cy="1790700"/>
          </a:xfrm>
          <a:solidFill>
            <a:schemeClr val="bg1">
              <a:lumMod val="85000"/>
            </a:schemeClr>
          </a:solidFill>
        </p:spPr>
        <p:txBody>
          <a:bodyPr vert="horz" lIns="0" tIns="45720" rIns="0" bIns="45720" rtlCol="0" anchor="ctr">
            <a:normAutofit/>
          </a:bodyPr>
          <a:lstStyle>
            <a:lvl1pPr>
              <a:defRPr lang="fr-FR"/>
            </a:lvl1pPr>
          </a:lstStyle>
          <a:p>
            <a:pPr marL="0" lvl="0" indent="0" algn="ctr">
              <a:buNone/>
            </a:pPr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3"/>
          </p:nvPr>
        </p:nvSpPr>
        <p:spPr>
          <a:xfrm>
            <a:off x="393700" y="2708673"/>
            <a:ext cx="8351838" cy="1925240"/>
          </a:xfrm>
        </p:spPr>
        <p:txBody>
          <a:bodyPr/>
          <a:lstStyle/>
          <a:p>
            <a:pPr lvl="0"/>
            <a:r>
              <a:rPr lang="en-GB" dirty="0"/>
              <a:t>Modifier les styles du </a:t>
            </a:r>
            <a:r>
              <a:rPr lang="en-GB" dirty="0" err="1"/>
              <a:t>texte</a:t>
            </a:r>
            <a:r>
              <a:rPr lang="en-GB" dirty="0"/>
              <a:t> du masque</a:t>
            </a:r>
          </a:p>
          <a:p>
            <a:pPr lvl="1"/>
            <a:r>
              <a:rPr lang="en-GB" dirty="0" err="1"/>
              <a:t>Deuxième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2"/>
            <a:r>
              <a:rPr lang="en-GB" dirty="0" err="1"/>
              <a:t>Troisième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3"/>
            <a:r>
              <a:rPr lang="en-GB" dirty="0" err="1"/>
              <a:t>Quatrième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r>
              <a:rPr lang="en-GB" dirty="0" err="1"/>
              <a:t>Cinquième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8857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full 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5657851" y="-1"/>
            <a:ext cx="4219771" cy="5143501"/>
          </a:xfrm>
          <a:prstGeom prst="rect">
            <a:avLst/>
          </a:prstGeom>
          <a:solidFill>
            <a:schemeClr val="tx2">
              <a:alpha val="7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28575" y="-1"/>
            <a:ext cx="3390900" cy="5143501"/>
          </a:xfrm>
          <a:prstGeom prst="rect">
            <a:avLst/>
          </a:prstGeom>
          <a:solidFill>
            <a:schemeClr val="tx2">
              <a:alpha val="7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7096125" y="-1"/>
            <a:ext cx="2586038" cy="5143501"/>
          </a:xfrm>
          <a:prstGeom prst="rect">
            <a:avLst/>
          </a:prstGeom>
          <a:solidFill>
            <a:schemeClr val="tx2">
              <a:alpha val="7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305676" y="-1"/>
            <a:ext cx="2163465" cy="5143501"/>
          </a:xfrm>
          <a:prstGeom prst="rect">
            <a:avLst/>
          </a:prstGeom>
          <a:solidFill>
            <a:schemeClr val="tx2">
              <a:alpha val="7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8153400" y="-1"/>
            <a:ext cx="1157264" cy="5143501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955694" y="-1"/>
            <a:ext cx="3984643" cy="5143501"/>
          </a:xfrm>
          <a:prstGeom prst="rect">
            <a:avLst/>
          </a:prstGeom>
          <a:solidFill>
            <a:schemeClr val="tx2">
              <a:alpha val="7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-692578" y="-1"/>
            <a:ext cx="3435778" cy="5143501"/>
          </a:xfrm>
          <a:prstGeom prst="rect">
            <a:avLst/>
          </a:prstGeom>
          <a:solidFill>
            <a:schemeClr val="tx2">
              <a:alpha val="7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-475297" y="-1"/>
            <a:ext cx="2094546" cy="5143501"/>
          </a:xfrm>
          <a:prstGeom prst="rect">
            <a:avLst/>
          </a:prstGeom>
          <a:solidFill>
            <a:schemeClr val="tx2">
              <a:alpha val="7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-319330" y="-1"/>
            <a:ext cx="1109903" cy="5143501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 flipH="1">
            <a:off x="2552698" y="0"/>
            <a:ext cx="5076825" cy="5143500"/>
          </a:xfrm>
          <a:prstGeom prst="rect">
            <a:avLst/>
          </a:prstGeom>
          <a:solidFill>
            <a:schemeClr val="bg1">
              <a:alpha val="17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6" name="Connecteur droit 15"/>
          <p:cNvCxnSpPr>
            <a:cxnSpLocks/>
          </p:cNvCxnSpPr>
          <p:nvPr userDrawn="1"/>
        </p:nvCxnSpPr>
        <p:spPr>
          <a:xfrm>
            <a:off x="8172925" y="152677"/>
            <a:ext cx="0" cy="74743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cxnSpLocks/>
          </p:cNvCxnSpPr>
          <p:nvPr userDrawn="1"/>
        </p:nvCxnSpPr>
        <p:spPr>
          <a:xfrm>
            <a:off x="7649527" y="2960171"/>
            <a:ext cx="0" cy="161897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 userDrawn="1"/>
        </p:nvCxnSpPr>
        <p:spPr>
          <a:xfrm>
            <a:off x="771524" y="1724303"/>
            <a:ext cx="0" cy="158325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 </a:t>
            </a:r>
            <a:r>
              <a:rPr lang="en-GB" dirty="0" err="1" smtClean="0"/>
              <a:t>Modifiez</a:t>
            </a:r>
            <a:r>
              <a:rPr lang="en-GB" dirty="0" smtClean="0"/>
              <a:t> </a:t>
            </a:r>
            <a:r>
              <a:rPr lang="en-GB" dirty="0"/>
              <a:t>le style du 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COFACE, THE MOST AGILE GLOBAL TRADE CREDIT PARTNER IN THE INDUSTRY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3F48B-818E-4440-B2BA-2245DD423899}" type="slidenum">
              <a:rPr lang="en-GB" smtClean="0"/>
              <a:pPr/>
              <a:t>‹Nr.›</a:t>
            </a:fld>
            <a:endParaRPr lang="en-GB" dirty="0"/>
          </a:p>
        </p:txBody>
      </p:sp>
      <p:cxnSp>
        <p:nvCxnSpPr>
          <p:cNvPr id="26" name="Connecteur droit 25"/>
          <p:cNvCxnSpPr>
            <a:cxnSpLocks/>
          </p:cNvCxnSpPr>
          <p:nvPr userDrawn="1"/>
        </p:nvCxnSpPr>
        <p:spPr>
          <a:xfrm>
            <a:off x="624735" y="4900612"/>
            <a:ext cx="0" cy="89100"/>
          </a:xfrm>
          <a:prstGeom prst="line">
            <a:avLst/>
          </a:prstGeom>
          <a:ln w="6350" cap="rnd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13">
            <a:extLst>
              <a:ext uri="{FF2B5EF4-FFF2-40B4-BE49-F238E27FC236}">
                <a16:creationId xmlns:a16="http://schemas.microsoft.com/office/drawing/2014/main" id="{44C7E6C4-DBC1-4027-8000-4E652EE7D983}"/>
              </a:ext>
            </a:extLst>
          </p:cNvPr>
          <p:cNvGrpSpPr>
            <a:grpSpLocks/>
          </p:cNvGrpSpPr>
          <p:nvPr userDrawn="1"/>
        </p:nvGrpSpPr>
        <p:grpSpPr bwMode="black">
          <a:xfrm>
            <a:off x="8142286" y="4848907"/>
            <a:ext cx="603098" cy="140805"/>
            <a:chOff x="8142287" y="6500813"/>
            <a:chExt cx="603098" cy="140805"/>
          </a:xfrm>
          <a:solidFill>
            <a:schemeClr val="bg1"/>
          </a:solidFill>
        </p:grpSpPr>
        <p:sp>
          <p:nvSpPr>
            <p:cNvPr id="35" name="Freeform 27">
              <a:extLst>
                <a:ext uri="{FF2B5EF4-FFF2-40B4-BE49-F238E27FC236}">
                  <a16:creationId xmlns:a16="http://schemas.microsoft.com/office/drawing/2014/main" id="{4D39D894-1284-4EB8-9828-ACC43A44B364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8411342" y="6550734"/>
              <a:ext cx="107974" cy="90659"/>
            </a:xfrm>
            <a:custGeom>
              <a:avLst/>
              <a:gdLst>
                <a:gd name="T0" fmla="*/ 550 w 555"/>
                <a:gd name="T1" fmla="*/ 457 h 465"/>
                <a:gd name="T2" fmla="*/ 555 w 555"/>
                <a:gd name="T3" fmla="*/ 451 h 465"/>
                <a:gd name="T4" fmla="*/ 555 w 555"/>
                <a:gd name="T5" fmla="*/ 254 h 465"/>
                <a:gd name="T6" fmla="*/ 277 w 555"/>
                <a:gd name="T7" fmla="*/ 0 h 465"/>
                <a:gd name="T8" fmla="*/ 0 w 555"/>
                <a:gd name="T9" fmla="*/ 241 h 465"/>
                <a:gd name="T10" fmla="*/ 264 w 555"/>
                <a:gd name="T11" fmla="*/ 465 h 465"/>
                <a:gd name="T12" fmla="*/ 344 w 555"/>
                <a:gd name="T13" fmla="*/ 457 h 465"/>
                <a:gd name="T14" fmla="*/ 362 w 555"/>
                <a:gd name="T15" fmla="*/ 399 h 465"/>
                <a:gd name="T16" fmla="*/ 355 w 555"/>
                <a:gd name="T17" fmla="*/ 390 h 465"/>
                <a:gd name="T18" fmla="*/ 272 w 555"/>
                <a:gd name="T19" fmla="*/ 405 h 465"/>
                <a:gd name="T20" fmla="*/ 110 w 555"/>
                <a:gd name="T21" fmla="*/ 240 h 465"/>
                <a:gd name="T22" fmla="*/ 281 w 555"/>
                <a:gd name="T23" fmla="*/ 60 h 465"/>
                <a:gd name="T24" fmla="*/ 447 w 555"/>
                <a:gd name="T25" fmla="*/ 252 h 465"/>
                <a:gd name="T26" fmla="*/ 447 w 555"/>
                <a:gd name="T27" fmla="*/ 451 h 465"/>
                <a:gd name="T28" fmla="*/ 452 w 555"/>
                <a:gd name="T29" fmla="*/ 457 h 465"/>
                <a:gd name="T30" fmla="*/ 550 w 555"/>
                <a:gd name="T31" fmla="*/ 45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5" h="465">
                  <a:moveTo>
                    <a:pt x="550" y="457"/>
                  </a:moveTo>
                  <a:cubicBezTo>
                    <a:pt x="555" y="457"/>
                    <a:pt x="555" y="454"/>
                    <a:pt x="555" y="451"/>
                  </a:cubicBezTo>
                  <a:cubicBezTo>
                    <a:pt x="555" y="254"/>
                    <a:pt x="555" y="254"/>
                    <a:pt x="555" y="254"/>
                  </a:cubicBezTo>
                  <a:cubicBezTo>
                    <a:pt x="555" y="112"/>
                    <a:pt x="481" y="0"/>
                    <a:pt x="277" y="0"/>
                  </a:cubicBezTo>
                  <a:cubicBezTo>
                    <a:pt x="115" y="0"/>
                    <a:pt x="0" y="91"/>
                    <a:pt x="0" y="241"/>
                  </a:cubicBezTo>
                  <a:cubicBezTo>
                    <a:pt x="0" y="362"/>
                    <a:pt x="73" y="465"/>
                    <a:pt x="264" y="465"/>
                  </a:cubicBezTo>
                  <a:cubicBezTo>
                    <a:pt x="292" y="465"/>
                    <a:pt x="319" y="462"/>
                    <a:pt x="344" y="457"/>
                  </a:cubicBezTo>
                  <a:cubicBezTo>
                    <a:pt x="362" y="399"/>
                    <a:pt x="362" y="399"/>
                    <a:pt x="362" y="399"/>
                  </a:cubicBezTo>
                  <a:cubicBezTo>
                    <a:pt x="364" y="392"/>
                    <a:pt x="360" y="389"/>
                    <a:pt x="355" y="390"/>
                  </a:cubicBezTo>
                  <a:cubicBezTo>
                    <a:pt x="329" y="400"/>
                    <a:pt x="304" y="405"/>
                    <a:pt x="272" y="405"/>
                  </a:cubicBezTo>
                  <a:cubicBezTo>
                    <a:pt x="145" y="405"/>
                    <a:pt x="110" y="316"/>
                    <a:pt x="110" y="240"/>
                  </a:cubicBezTo>
                  <a:cubicBezTo>
                    <a:pt x="110" y="127"/>
                    <a:pt x="176" y="60"/>
                    <a:pt x="281" y="60"/>
                  </a:cubicBezTo>
                  <a:cubicBezTo>
                    <a:pt x="408" y="60"/>
                    <a:pt x="447" y="137"/>
                    <a:pt x="447" y="252"/>
                  </a:cubicBezTo>
                  <a:cubicBezTo>
                    <a:pt x="447" y="451"/>
                    <a:pt x="447" y="451"/>
                    <a:pt x="447" y="451"/>
                  </a:cubicBezTo>
                  <a:cubicBezTo>
                    <a:pt x="447" y="455"/>
                    <a:pt x="449" y="457"/>
                    <a:pt x="452" y="457"/>
                  </a:cubicBezTo>
                  <a:lnTo>
                    <a:pt x="550" y="4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6" name="Freeform 28">
              <a:extLst>
                <a:ext uri="{FF2B5EF4-FFF2-40B4-BE49-F238E27FC236}">
                  <a16:creationId xmlns:a16="http://schemas.microsoft.com/office/drawing/2014/main" id="{784416BB-A2A3-46AE-A795-C57EBED600AB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8343657" y="6500813"/>
              <a:ext cx="92384" cy="139044"/>
            </a:xfrm>
            <a:custGeom>
              <a:avLst/>
              <a:gdLst>
                <a:gd name="T0" fmla="*/ 434 w 475"/>
                <a:gd name="T1" fmla="*/ 95 h 713"/>
                <a:gd name="T2" fmla="*/ 443 w 475"/>
                <a:gd name="T3" fmla="*/ 94 h 713"/>
                <a:gd name="T4" fmla="*/ 475 w 475"/>
                <a:gd name="T5" fmla="*/ 30 h 713"/>
                <a:gd name="T6" fmla="*/ 308 w 475"/>
                <a:gd name="T7" fmla="*/ 0 h 713"/>
                <a:gd name="T8" fmla="*/ 70 w 475"/>
                <a:gd name="T9" fmla="*/ 225 h 713"/>
                <a:gd name="T10" fmla="*/ 70 w 475"/>
                <a:gd name="T11" fmla="*/ 274 h 713"/>
                <a:gd name="T12" fmla="*/ 6 w 475"/>
                <a:gd name="T13" fmla="*/ 274 h 713"/>
                <a:gd name="T14" fmla="*/ 0 w 475"/>
                <a:gd name="T15" fmla="*/ 280 h 713"/>
                <a:gd name="T16" fmla="*/ 0 w 475"/>
                <a:gd name="T17" fmla="*/ 318 h 713"/>
                <a:gd name="T18" fmla="*/ 6 w 475"/>
                <a:gd name="T19" fmla="*/ 324 h 713"/>
                <a:gd name="T20" fmla="*/ 71 w 475"/>
                <a:gd name="T21" fmla="*/ 324 h 713"/>
                <a:gd name="T22" fmla="*/ 71 w 475"/>
                <a:gd name="T23" fmla="*/ 707 h 713"/>
                <a:gd name="T24" fmla="*/ 77 w 475"/>
                <a:gd name="T25" fmla="*/ 713 h 713"/>
                <a:gd name="T26" fmla="*/ 164 w 475"/>
                <a:gd name="T27" fmla="*/ 713 h 713"/>
                <a:gd name="T28" fmla="*/ 168 w 475"/>
                <a:gd name="T29" fmla="*/ 707 h 713"/>
                <a:gd name="T30" fmla="*/ 168 w 475"/>
                <a:gd name="T31" fmla="*/ 324 h 713"/>
                <a:gd name="T32" fmla="*/ 288 w 475"/>
                <a:gd name="T33" fmla="*/ 324 h 713"/>
                <a:gd name="T34" fmla="*/ 297 w 475"/>
                <a:gd name="T35" fmla="*/ 318 h 713"/>
                <a:gd name="T36" fmla="*/ 316 w 475"/>
                <a:gd name="T37" fmla="*/ 280 h 713"/>
                <a:gd name="T38" fmla="*/ 310 w 475"/>
                <a:gd name="T39" fmla="*/ 274 h 713"/>
                <a:gd name="T40" fmla="*/ 168 w 475"/>
                <a:gd name="T41" fmla="*/ 274 h 713"/>
                <a:gd name="T42" fmla="*/ 168 w 475"/>
                <a:gd name="T43" fmla="*/ 211 h 713"/>
                <a:gd name="T44" fmla="*/ 311 w 475"/>
                <a:gd name="T45" fmla="*/ 59 h 713"/>
                <a:gd name="T46" fmla="*/ 434 w 475"/>
                <a:gd name="T47" fmla="*/ 95 h 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75" h="713">
                  <a:moveTo>
                    <a:pt x="434" y="95"/>
                  </a:moveTo>
                  <a:cubicBezTo>
                    <a:pt x="437" y="98"/>
                    <a:pt x="441" y="98"/>
                    <a:pt x="443" y="94"/>
                  </a:cubicBezTo>
                  <a:cubicBezTo>
                    <a:pt x="475" y="30"/>
                    <a:pt x="475" y="30"/>
                    <a:pt x="475" y="30"/>
                  </a:cubicBezTo>
                  <a:cubicBezTo>
                    <a:pt x="436" y="12"/>
                    <a:pt x="368" y="0"/>
                    <a:pt x="308" y="0"/>
                  </a:cubicBezTo>
                  <a:cubicBezTo>
                    <a:pt x="170" y="0"/>
                    <a:pt x="70" y="72"/>
                    <a:pt x="70" y="225"/>
                  </a:cubicBezTo>
                  <a:cubicBezTo>
                    <a:pt x="70" y="274"/>
                    <a:pt x="70" y="274"/>
                    <a:pt x="70" y="274"/>
                  </a:cubicBezTo>
                  <a:cubicBezTo>
                    <a:pt x="6" y="274"/>
                    <a:pt x="6" y="274"/>
                    <a:pt x="6" y="274"/>
                  </a:cubicBezTo>
                  <a:cubicBezTo>
                    <a:pt x="3" y="274"/>
                    <a:pt x="0" y="276"/>
                    <a:pt x="0" y="280"/>
                  </a:cubicBezTo>
                  <a:cubicBezTo>
                    <a:pt x="0" y="318"/>
                    <a:pt x="0" y="318"/>
                    <a:pt x="0" y="318"/>
                  </a:cubicBezTo>
                  <a:cubicBezTo>
                    <a:pt x="0" y="322"/>
                    <a:pt x="3" y="324"/>
                    <a:pt x="6" y="324"/>
                  </a:cubicBezTo>
                  <a:cubicBezTo>
                    <a:pt x="71" y="324"/>
                    <a:pt x="71" y="324"/>
                    <a:pt x="71" y="324"/>
                  </a:cubicBezTo>
                  <a:cubicBezTo>
                    <a:pt x="71" y="707"/>
                    <a:pt x="71" y="707"/>
                    <a:pt x="71" y="707"/>
                  </a:cubicBezTo>
                  <a:cubicBezTo>
                    <a:pt x="71" y="710"/>
                    <a:pt x="73" y="713"/>
                    <a:pt x="77" y="713"/>
                  </a:cubicBezTo>
                  <a:cubicBezTo>
                    <a:pt x="164" y="713"/>
                    <a:pt x="164" y="713"/>
                    <a:pt x="164" y="713"/>
                  </a:cubicBezTo>
                  <a:cubicBezTo>
                    <a:pt x="167" y="713"/>
                    <a:pt x="168" y="710"/>
                    <a:pt x="168" y="707"/>
                  </a:cubicBezTo>
                  <a:cubicBezTo>
                    <a:pt x="168" y="324"/>
                    <a:pt x="168" y="324"/>
                    <a:pt x="168" y="324"/>
                  </a:cubicBezTo>
                  <a:cubicBezTo>
                    <a:pt x="288" y="324"/>
                    <a:pt x="288" y="324"/>
                    <a:pt x="288" y="324"/>
                  </a:cubicBezTo>
                  <a:cubicBezTo>
                    <a:pt x="293" y="324"/>
                    <a:pt x="295" y="322"/>
                    <a:pt x="297" y="318"/>
                  </a:cubicBezTo>
                  <a:cubicBezTo>
                    <a:pt x="316" y="280"/>
                    <a:pt x="316" y="280"/>
                    <a:pt x="316" y="280"/>
                  </a:cubicBezTo>
                  <a:cubicBezTo>
                    <a:pt x="317" y="276"/>
                    <a:pt x="314" y="274"/>
                    <a:pt x="310" y="274"/>
                  </a:cubicBezTo>
                  <a:cubicBezTo>
                    <a:pt x="168" y="274"/>
                    <a:pt x="168" y="274"/>
                    <a:pt x="168" y="274"/>
                  </a:cubicBezTo>
                  <a:cubicBezTo>
                    <a:pt x="168" y="211"/>
                    <a:pt x="168" y="211"/>
                    <a:pt x="168" y="211"/>
                  </a:cubicBezTo>
                  <a:cubicBezTo>
                    <a:pt x="168" y="134"/>
                    <a:pt x="200" y="59"/>
                    <a:pt x="311" y="59"/>
                  </a:cubicBezTo>
                  <a:cubicBezTo>
                    <a:pt x="362" y="59"/>
                    <a:pt x="404" y="75"/>
                    <a:pt x="434" y="9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7" name="Freeform 29">
              <a:extLst>
                <a:ext uri="{FF2B5EF4-FFF2-40B4-BE49-F238E27FC236}">
                  <a16:creationId xmlns:a16="http://schemas.microsoft.com/office/drawing/2014/main" id="{F1E469E7-B2E5-4451-A6CB-0B9F14F07069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8636436" y="6550546"/>
              <a:ext cx="108949" cy="91072"/>
            </a:xfrm>
            <a:custGeom>
              <a:avLst/>
              <a:gdLst>
                <a:gd name="T0" fmla="*/ 466 w 560"/>
                <a:gd name="T1" fmla="*/ 446 h 467"/>
                <a:gd name="T2" fmla="*/ 495 w 560"/>
                <a:gd name="T3" fmla="*/ 391 h 467"/>
                <a:gd name="T4" fmla="*/ 489 w 560"/>
                <a:gd name="T5" fmla="*/ 384 h 467"/>
                <a:gd name="T6" fmla="*/ 324 w 560"/>
                <a:gd name="T7" fmla="*/ 407 h 467"/>
                <a:gd name="T8" fmla="*/ 111 w 560"/>
                <a:gd name="T9" fmla="*/ 235 h 467"/>
                <a:gd name="T10" fmla="*/ 285 w 560"/>
                <a:gd name="T11" fmla="*/ 56 h 467"/>
                <a:gd name="T12" fmla="*/ 439 w 560"/>
                <a:gd name="T13" fmla="*/ 207 h 467"/>
                <a:gd name="T14" fmla="*/ 172 w 560"/>
                <a:gd name="T15" fmla="*/ 207 h 467"/>
                <a:gd name="T16" fmla="*/ 165 w 560"/>
                <a:gd name="T17" fmla="*/ 213 h 467"/>
                <a:gd name="T18" fmla="*/ 165 w 560"/>
                <a:gd name="T19" fmla="*/ 250 h 467"/>
                <a:gd name="T20" fmla="*/ 172 w 560"/>
                <a:gd name="T21" fmla="*/ 256 h 467"/>
                <a:gd name="T22" fmla="*/ 535 w 560"/>
                <a:gd name="T23" fmla="*/ 256 h 467"/>
                <a:gd name="T24" fmla="*/ 547 w 560"/>
                <a:gd name="T25" fmla="*/ 248 h 467"/>
                <a:gd name="T26" fmla="*/ 285 w 560"/>
                <a:gd name="T27" fmla="*/ 0 h 467"/>
                <a:gd name="T28" fmla="*/ 0 w 560"/>
                <a:gd name="T29" fmla="*/ 235 h 467"/>
                <a:gd name="T30" fmla="*/ 308 w 560"/>
                <a:gd name="T31" fmla="*/ 467 h 467"/>
                <a:gd name="T32" fmla="*/ 466 w 560"/>
                <a:gd name="T33" fmla="*/ 446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0" h="467">
                  <a:moveTo>
                    <a:pt x="466" y="446"/>
                  </a:moveTo>
                  <a:cubicBezTo>
                    <a:pt x="495" y="391"/>
                    <a:pt x="495" y="391"/>
                    <a:pt x="495" y="391"/>
                  </a:cubicBezTo>
                  <a:cubicBezTo>
                    <a:pt x="497" y="386"/>
                    <a:pt x="494" y="382"/>
                    <a:pt x="489" y="384"/>
                  </a:cubicBezTo>
                  <a:cubicBezTo>
                    <a:pt x="453" y="395"/>
                    <a:pt x="401" y="407"/>
                    <a:pt x="324" y="407"/>
                  </a:cubicBezTo>
                  <a:cubicBezTo>
                    <a:pt x="183" y="407"/>
                    <a:pt x="111" y="345"/>
                    <a:pt x="111" y="235"/>
                  </a:cubicBezTo>
                  <a:cubicBezTo>
                    <a:pt x="111" y="119"/>
                    <a:pt x="172" y="56"/>
                    <a:pt x="285" y="56"/>
                  </a:cubicBezTo>
                  <a:cubicBezTo>
                    <a:pt x="395" y="56"/>
                    <a:pt x="445" y="133"/>
                    <a:pt x="439" y="207"/>
                  </a:cubicBezTo>
                  <a:cubicBezTo>
                    <a:pt x="172" y="207"/>
                    <a:pt x="172" y="207"/>
                    <a:pt x="172" y="207"/>
                  </a:cubicBezTo>
                  <a:cubicBezTo>
                    <a:pt x="168" y="207"/>
                    <a:pt x="165" y="210"/>
                    <a:pt x="165" y="213"/>
                  </a:cubicBezTo>
                  <a:cubicBezTo>
                    <a:pt x="165" y="250"/>
                    <a:pt x="165" y="250"/>
                    <a:pt x="165" y="250"/>
                  </a:cubicBezTo>
                  <a:cubicBezTo>
                    <a:pt x="165" y="254"/>
                    <a:pt x="166" y="256"/>
                    <a:pt x="172" y="256"/>
                  </a:cubicBezTo>
                  <a:cubicBezTo>
                    <a:pt x="535" y="256"/>
                    <a:pt x="535" y="256"/>
                    <a:pt x="535" y="256"/>
                  </a:cubicBezTo>
                  <a:cubicBezTo>
                    <a:pt x="542" y="256"/>
                    <a:pt x="546" y="255"/>
                    <a:pt x="547" y="248"/>
                  </a:cubicBezTo>
                  <a:cubicBezTo>
                    <a:pt x="560" y="120"/>
                    <a:pt x="479" y="0"/>
                    <a:pt x="285" y="0"/>
                  </a:cubicBezTo>
                  <a:cubicBezTo>
                    <a:pt x="110" y="0"/>
                    <a:pt x="0" y="100"/>
                    <a:pt x="0" y="235"/>
                  </a:cubicBezTo>
                  <a:cubicBezTo>
                    <a:pt x="0" y="390"/>
                    <a:pt x="110" y="467"/>
                    <a:pt x="308" y="467"/>
                  </a:cubicBezTo>
                  <a:cubicBezTo>
                    <a:pt x="373" y="467"/>
                    <a:pt x="428" y="459"/>
                    <a:pt x="466" y="44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" name="Freeform 30">
              <a:extLst>
                <a:ext uri="{FF2B5EF4-FFF2-40B4-BE49-F238E27FC236}">
                  <a16:creationId xmlns:a16="http://schemas.microsoft.com/office/drawing/2014/main" id="{36B6523F-0EBB-4E9D-B6D3-6BF525D08416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8142287" y="6550546"/>
              <a:ext cx="103102" cy="90659"/>
            </a:xfrm>
            <a:custGeom>
              <a:avLst/>
              <a:gdLst>
                <a:gd name="T0" fmla="*/ 289 w 530"/>
                <a:gd name="T1" fmla="*/ 0 h 465"/>
                <a:gd name="T2" fmla="*/ 0 w 530"/>
                <a:gd name="T3" fmla="*/ 232 h 465"/>
                <a:gd name="T4" fmla="*/ 278 w 530"/>
                <a:gd name="T5" fmla="*/ 465 h 465"/>
                <a:gd name="T6" fmla="*/ 355 w 530"/>
                <a:gd name="T7" fmla="*/ 458 h 465"/>
                <a:gd name="T8" fmla="*/ 383 w 530"/>
                <a:gd name="T9" fmla="*/ 402 h 465"/>
                <a:gd name="T10" fmla="*/ 376 w 530"/>
                <a:gd name="T11" fmla="*/ 391 h 465"/>
                <a:gd name="T12" fmla="*/ 276 w 530"/>
                <a:gd name="T13" fmla="*/ 406 h 465"/>
                <a:gd name="T14" fmla="*/ 110 w 530"/>
                <a:gd name="T15" fmla="*/ 232 h 465"/>
                <a:gd name="T16" fmla="*/ 288 w 530"/>
                <a:gd name="T17" fmla="*/ 58 h 465"/>
                <a:gd name="T18" fmla="*/ 466 w 530"/>
                <a:gd name="T19" fmla="*/ 174 h 465"/>
                <a:gd name="T20" fmla="*/ 479 w 530"/>
                <a:gd name="T21" fmla="*/ 174 h 465"/>
                <a:gd name="T22" fmla="*/ 530 w 530"/>
                <a:gd name="T23" fmla="*/ 75 h 465"/>
                <a:gd name="T24" fmla="*/ 289 w 530"/>
                <a:gd name="T25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30" h="465">
                  <a:moveTo>
                    <a:pt x="289" y="0"/>
                  </a:moveTo>
                  <a:cubicBezTo>
                    <a:pt x="96" y="0"/>
                    <a:pt x="0" y="99"/>
                    <a:pt x="0" y="232"/>
                  </a:cubicBezTo>
                  <a:cubicBezTo>
                    <a:pt x="0" y="358"/>
                    <a:pt x="86" y="465"/>
                    <a:pt x="278" y="465"/>
                  </a:cubicBezTo>
                  <a:cubicBezTo>
                    <a:pt x="306" y="465"/>
                    <a:pt x="332" y="462"/>
                    <a:pt x="355" y="458"/>
                  </a:cubicBezTo>
                  <a:cubicBezTo>
                    <a:pt x="383" y="402"/>
                    <a:pt x="383" y="402"/>
                    <a:pt x="383" y="402"/>
                  </a:cubicBezTo>
                  <a:cubicBezTo>
                    <a:pt x="387" y="393"/>
                    <a:pt x="380" y="391"/>
                    <a:pt x="376" y="391"/>
                  </a:cubicBezTo>
                  <a:cubicBezTo>
                    <a:pt x="348" y="399"/>
                    <a:pt x="323" y="406"/>
                    <a:pt x="276" y="406"/>
                  </a:cubicBezTo>
                  <a:cubicBezTo>
                    <a:pt x="182" y="406"/>
                    <a:pt x="110" y="349"/>
                    <a:pt x="110" y="232"/>
                  </a:cubicBezTo>
                  <a:cubicBezTo>
                    <a:pt x="110" y="123"/>
                    <a:pt x="179" y="58"/>
                    <a:pt x="288" y="58"/>
                  </a:cubicBezTo>
                  <a:cubicBezTo>
                    <a:pt x="385" y="58"/>
                    <a:pt x="443" y="109"/>
                    <a:pt x="466" y="174"/>
                  </a:cubicBezTo>
                  <a:cubicBezTo>
                    <a:pt x="467" y="180"/>
                    <a:pt x="476" y="179"/>
                    <a:pt x="479" y="174"/>
                  </a:cubicBezTo>
                  <a:cubicBezTo>
                    <a:pt x="530" y="75"/>
                    <a:pt x="530" y="75"/>
                    <a:pt x="530" y="75"/>
                  </a:cubicBezTo>
                  <a:cubicBezTo>
                    <a:pt x="480" y="36"/>
                    <a:pt x="397" y="0"/>
                    <a:pt x="28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9" name="Freeform 31">
              <a:extLst>
                <a:ext uri="{FF2B5EF4-FFF2-40B4-BE49-F238E27FC236}">
                  <a16:creationId xmlns:a16="http://schemas.microsoft.com/office/drawing/2014/main" id="{3AC9D022-B373-49FA-9C74-7C096AFAA861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8537606" y="6550734"/>
              <a:ext cx="91034" cy="90659"/>
            </a:xfrm>
            <a:custGeom>
              <a:avLst/>
              <a:gdLst>
                <a:gd name="T0" fmla="*/ 109 w 468"/>
                <a:gd name="T1" fmla="*/ 232 h 465"/>
                <a:gd name="T2" fmla="*/ 287 w 468"/>
                <a:gd name="T3" fmla="*/ 405 h 465"/>
                <a:gd name="T4" fmla="*/ 406 w 468"/>
                <a:gd name="T5" fmla="*/ 386 h 465"/>
                <a:gd name="T6" fmla="*/ 413 w 468"/>
                <a:gd name="T7" fmla="*/ 392 h 465"/>
                <a:gd name="T8" fmla="*/ 382 w 468"/>
                <a:gd name="T9" fmla="*/ 450 h 465"/>
                <a:gd name="T10" fmla="*/ 278 w 468"/>
                <a:gd name="T11" fmla="*/ 465 h 465"/>
                <a:gd name="T12" fmla="*/ 0 w 468"/>
                <a:gd name="T13" fmla="*/ 232 h 465"/>
                <a:gd name="T14" fmla="*/ 278 w 468"/>
                <a:gd name="T15" fmla="*/ 0 h 465"/>
                <a:gd name="T16" fmla="*/ 468 w 468"/>
                <a:gd name="T17" fmla="*/ 45 h 465"/>
                <a:gd name="T18" fmla="*/ 435 w 468"/>
                <a:gd name="T19" fmla="*/ 107 h 465"/>
                <a:gd name="T20" fmla="*/ 425 w 468"/>
                <a:gd name="T21" fmla="*/ 107 h 465"/>
                <a:gd name="T22" fmla="*/ 287 w 468"/>
                <a:gd name="T23" fmla="*/ 60 h 465"/>
                <a:gd name="T24" fmla="*/ 109 w 468"/>
                <a:gd name="T25" fmla="*/ 232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8" h="465">
                  <a:moveTo>
                    <a:pt x="109" y="232"/>
                  </a:moveTo>
                  <a:cubicBezTo>
                    <a:pt x="109" y="343"/>
                    <a:pt x="186" y="405"/>
                    <a:pt x="287" y="405"/>
                  </a:cubicBezTo>
                  <a:cubicBezTo>
                    <a:pt x="330" y="405"/>
                    <a:pt x="363" y="402"/>
                    <a:pt x="406" y="386"/>
                  </a:cubicBezTo>
                  <a:cubicBezTo>
                    <a:pt x="411" y="384"/>
                    <a:pt x="416" y="386"/>
                    <a:pt x="413" y="392"/>
                  </a:cubicBezTo>
                  <a:cubicBezTo>
                    <a:pt x="382" y="450"/>
                    <a:pt x="382" y="450"/>
                    <a:pt x="382" y="450"/>
                  </a:cubicBezTo>
                  <a:cubicBezTo>
                    <a:pt x="346" y="462"/>
                    <a:pt x="319" y="465"/>
                    <a:pt x="278" y="465"/>
                  </a:cubicBezTo>
                  <a:cubicBezTo>
                    <a:pt x="101" y="465"/>
                    <a:pt x="0" y="365"/>
                    <a:pt x="0" y="232"/>
                  </a:cubicBezTo>
                  <a:cubicBezTo>
                    <a:pt x="0" y="100"/>
                    <a:pt x="101" y="0"/>
                    <a:pt x="278" y="0"/>
                  </a:cubicBezTo>
                  <a:cubicBezTo>
                    <a:pt x="364" y="0"/>
                    <a:pt x="433" y="23"/>
                    <a:pt x="468" y="45"/>
                  </a:cubicBezTo>
                  <a:cubicBezTo>
                    <a:pt x="435" y="107"/>
                    <a:pt x="435" y="107"/>
                    <a:pt x="435" y="107"/>
                  </a:cubicBezTo>
                  <a:cubicBezTo>
                    <a:pt x="433" y="111"/>
                    <a:pt x="429" y="111"/>
                    <a:pt x="425" y="107"/>
                  </a:cubicBezTo>
                  <a:cubicBezTo>
                    <a:pt x="396" y="78"/>
                    <a:pt x="344" y="60"/>
                    <a:pt x="287" y="60"/>
                  </a:cubicBezTo>
                  <a:cubicBezTo>
                    <a:pt x="186" y="60"/>
                    <a:pt x="109" y="122"/>
                    <a:pt x="109" y="23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0" name="Freeform 32">
              <a:extLst>
                <a:ext uri="{FF2B5EF4-FFF2-40B4-BE49-F238E27FC236}">
                  <a16:creationId xmlns:a16="http://schemas.microsoft.com/office/drawing/2014/main" id="{77AA5AFB-DE2A-4D38-9070-C15D1207DCA6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8230810" y="6550546"/>
              <a:ext cx="102915" cy="90659"/>
            </a:xfrm>
            <a:custGeom>
              <a:avLst/>
              <a:gdLst>
                <a:gd name="T0" fmla="*/ 242 w 529"/>
                <a:gd name="T1" fmla="*/ 407 h 465"/>
                <a:gd name="T2" fmla="*/ 64 w 529"/>
                <a:gd name="T3" fmla="*/ 291 h 465"/>
                <a:gd name="T4" fmla="*/ 51 w 529"/>
                <a:gd name="T5" fmla="*/ 291 h 465"/>
                <a:gd name="T6" fmla="*/ 0 w 529"/>
                <a:gd name="T7" fmla="*/ 390 h 465"/>
                <a:gd name="T8" fmla="*/ 240 w 529"/>
                <a:gd name="T9" fmla="*/ 465 h 465"/>
                <a:gd name="T10" fmla="*/ 529 w 529"/>
                <a:gd name="T11" fmla="*/ 233 h 465"/>
                <a:gd name="T12" fmla="*/ 252 w 529"/>
                <a:gd name="T13" fmla="*/ 0 h 465"/>
                <a:gd name="T14" fmla="*/ 174 w 529"/>
                <a:gd name="T15" fmla="*/ 7 h 465"/>
                <a:gd name="T16" fmla="*/ 146 w 529"/>
                <a:gd name="T17" fmla="*/ 63 h 465"/>
                <a:gd name="T18" fmla="*/ 154 w 529"/>
                <a:gd name="T19" fmla="*/ 74 h 465"/>
                <a:gd name="T20" fmla="*/ 254 w 529"/>
                <a:gd name="T21" fmla="*/ 59 h 465"/>
                <a:gd name="T22" fmla="*/ 419 w 529"/>
                <a:gd name="T23" fmla="*/ 233 h 465"/>
                <a:gd name="T24" fmla="*/ 242 w 529"/>
                <a:gd name="T25" fmla="*/ 40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9" h="465">
                  <a:moveTo>
                    <a:pt x="242" y="407"/>
                  </a:moveTo>
                  <a:cubicBezTo>
                    <a:pt x="144" y="407"/>
                    <a:pt x="87" y="356"/>
                    <a:pt x="64" y="291"/>
                  </a:cubicBezTo>
                  <a:cubicBezTo>
                    <a:pt x="62" y="285"/>
                    <a:pt x="54" y="286"/>
                    <a:pt x="51" y="291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50" y="429"/>
                    <a:pt x="133" y="465"/>
                    <a:pt x="240" y="465"/>
                  </a:cubicBezTo>
                  <a:cubicBezTo>
                    <a:pt x="434" y="465"/>
                    <a:pt x="529" y="366"/>
                    <a:pt x="529" y="233"/>
                  </a:cubicBezTo>
                  <a:cubicBezTo>
                    <a:pt x="529" y="107"/>
                    <a:pt x="443" y="0"/>
                    <a:pt x="252" y="0"/>
                  </a:cubicBezTo>
                  <a:cubicBezTo>
                    <a:pt x="224" y="0"/>
                    <a:pt x="198" y="3"/>
                    <a:pt x="174" y="7"/>
                  </a:cubicBezTo>
                  <a:cubicBezTo>
                    <a:pt x="146" y="63"/>
                    <a:pt x="146" y="63"/>
                    <a:pt x="146" y="63"/>
                  </a:cubicBezTo>
                  <a:cubicBezTo>
                    <a:pt x="143" y="72"/>
                    <a:pt x="149" y="74"/>
                    <a:pt x="154" y="74"/>
                  </a:cubicBezTo>
                  <a:cubicBezTo>
                    <a:pt x="182" y="66"/>
                    <a:pt x="207" y="59"/>
                    <a:pt x="254" y="59"/>
                  </a:cubicBezTo>
                  <a:cubicBezTo>
                    <a:pt x="347" y="59"/>
                    <a:pt x="419" y="116"/>
                    <a:pt x="419" y="233"/>
                  </a:cubicBezTo>
                  <a:cubicBezTo>
                    <a:pt x="419" y="342"/>
                    <a:pt x="350" y="407"/>
                    <a:pt x="242" y="407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052833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2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2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" presetClass="entr" presetSubtype="1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1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1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 </a:t>
            </a:r>
            <a:r>
              <a:rPr lang="en-GB" dirty="0" err="1" smtClean="0"/>
              <a:t>Modifiez</a:t>
            </a:r>
            <a:r>
              <a:rPr lang="en-GB" dirty="0" smtClean="0"/>
              <a:t> </a:t>
            </a:r>
            <a:r>
              <a:rPr lang="en-GB" dirty="0"/>
              <a:t>le style du 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COFACE, THE MOST AGILE GLOBAL TRADE CREDIT PARTNER IN THE INDUSTRY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3F48B-818E-4440-B2BA-2245DD423899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1605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 </a:t>
            </a:r>
            <a:r>
              <a:rPr lang="en-GB" dirty="0" err="1" smtClean="0"/>
              <a:t>Modifiez</a:t>
            </a:r>
            <a:r>
              <a:rPr lang="en-GB" dirty="0" smtClean="0"/>
              <a:t> </a:t>
            </a:r>
            <a:r>
              <a:rPr lang="en-GB" dirty="0"/>
              <a:t>le style du 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COFACE, THE MOST AGILE GLOBAL TRADE CREDIT PARTNER IN THE INDUSTRY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3F48B-818E-4440-B2BA-2245DD423899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5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561525"/>
            <a:ext cx="8351838" cy="323165"/>
          </a:xfrm>
          <a:blipFill dpi="0" rotWithShape="1">
            <a:blip r:embed="rId2"/>
            <a:srcRect/>
            <a:tile tx="6350" ty="0" sx="100000" sy="100000" flip="none" algn="tl"/>
          </a:blipFill>
        </p:spPr>
        <p:txBody>
          <a:bodyPr vert="horz" wrap="square" lIns="91440" tIns="45720" rIns="91440" bIns="0" rtlCol="0">
            <a:spAutoFit/>
          </a:bodyPr>
          <a:lstStyle>
            <a:lvl1pPr marL="0" indent="0">
              <a:buNone/>
              <a:defRPr lang="fr-FR" sz="2000" b="0" cap="all" baseline="0" dirty="0">
                <a:solidFill>
                  <a:schemeClr val="bg2"/>
                </a:solidFill>
              </a:defRPr>
            </a:lvl1pPr>
          </a:lstStyle>
          <a:p>
            <a:pPr marL="342900" lvl="0" indent="-342900">
              <a:spcBef>
                <a:spcPct val="0"/>
              </a:spcBef>
            </a:pPr>
            <a:r>
              <a:rPr lang="en-GB" dirty="0" smtClean="0"/>
              <a:t> Sous-titre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8164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95288" y="4889032"/>
            <a:ext cx="148314" cy="111234"/>
          </a:xfrm>
          <a:prstGeom prst="rect">
            <a:avLst/>
          </a:prstGeom>
          <a:solidFill>
            <a:schemeClr val="bg2"/>
          </a:solidFill>
        </p:spPr>
        <p:txBody>
          <a:bodyPr vert="horz" wrap="none" lIns="91440" tIns="45720" rIns="91440" bIns="45720" rtlCol="0" anchor="ctr"/>
          <a:lstStyle>
            <a:lvl1pPr algn="ctr">
              <a:defRPr sz="800" b="1">
                <a:solidFill>
                  <a:schemeClr val="bg1"/>
                </a:solidFill>
              </a:defRPr>
            </a:lvl1pPr>
          </a:lstStyle>
          <a:p>
            <a:fld id="{F7A3F48B-818E-4440-B2BA-2245DD423899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97072" y="4883093"/>
            <a:ext cx="4284000" cy="12311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COFACE, THE MOST AGILE GLOBAL TRADE CREDIT PARTNER IN THE INDUSTRY</a:t>
            </a:r>
          </a:p>
        </p:txBody>
      </p:sp>
      <p:sp>
        <p:nvSpPr>
          <p:cNvPr id="7" name="Espace réservé du texte 18"/>
          <p:cNvSpPr>
            <a:spLocks noGrp="1"/>
          </p:cNvSpPr>
          <p:nvPr>
            <p:ph type="body" sz="quarter" idx="13" hasCustomPrompt="1"/>
          </p:nvPr>
        </p:nvSpPr>
        <p:spPr>
          <a:xfrm>
            <a:off x="619125" y="4900612"/>
            <a:ext cx="3600" cy="891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698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e libre : forme 3">
            <a:extLst>
              <a:ext uri="{FF2B5EF4-FFF2-40B4-BE49-F238E27FC236}">
                <a16:creationId xmlns:a16="http://schemas.microsoft.com/office/drawing/2014/main" id="{43B4E816-2354-4B6F-BA69-81BF8F600659}"/>
              </a:ext>
            </a:extLst>
          </p:cNvPr>
          <p:cNvSpPr/>
          <p:nvPr userDrawn="1"/>
        </p:nvSpPr>
        <p:spPr>
          <a:xfrm>
            <a:off x="0" y="858568"/>
            <a:ext cx="6430420" cy="4284932"/>
          </a:xfrm>
          <a:custGeom>
            <a:avLst/>
            <a:gdLst>
              <a:gd name="connsiteX0" fmla="*/ 0 w 6430420"/>
              <a:gd name="connsiteY0" fmla="*/ 0 h 5713242"/>
              <a:gd name="connsiteX1" fmla="*/ 1180808 w 6430420"/>
              <a:gd name="connsiteY1" fmla="*/ 0 h 5713242"/>
              <a:gd name="connsiteX2" fmla="*/ 1719992 w 6430420"/>
              <a:gd name="connsiteY2" fmla="*/ 0 h 5713242"/>
              <a:gd name="connsiteX3" fmla="*/ 6430420 w 6430420"/>
              <a:gd name="connsiteY3" fmla="*/ 0 h 5713242"/>
              <a:gd name="connsiteX4" fmla="*/ 3877208 w 6430420"/>
              <a:gd name="connsiteY4" fmla="*/ 5713242 h 5713242"/>
              <a:gd name="connsiteX5" fmla="*/ 1719992 w 6430420"/>
              <a:gd name="connsiteY5" fmla="*/ 5713242 h 5713242"/>
              <a:gd name="connsiteX6" fmla="*/ 1180808 w 6430420"/>
              <a:gd name="connsiteY6" fmla="*/ 5713242 h 5713242"/>
              <a:gd name="connsiteX7" fmla="*/ 0 w 6430420"/>
              <a:gd name="connsiteY7" fmla="*/ 5713242 h 5713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30420" h="5713242">
                <a:moveTo>
                  <a:pt x="0" y="0"/>
                </a:moveTo>
                <a:lnTo>
                  <a:pt x="1180808" y="0"/>
                </a:lnTo>
                <a:lnTo>
                  <a:pt x="1719992" y="0"/>
                </a:lnTo>
                <a:lnTo>
                  <a:pt x="6430420" y="0"/>
                </a:lnTo>
                <a:lnTo>
                  <a:pt x="3877208" y="5713242"/>
                </a:lnTo>
                <a:lnTo>
                  <a:pt x="1719992" y="5713242"/>
                </a:lnTo>
                <a:lnTo>
                  <a:pt x="1180808" y="5713242"/>
                </a:lnTo>
                <a:lnTo>
                  <a:pt x="0" y="5713242"/>
                </a:lnTo>
                <a:close/>
              </a:path>
            </a:pathLst>
          </a:custGeom>
          <a:solidFill>
            <a:schemeClr val="tx2">
              <a:alpha val="7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5" name="Forme libre : forme 4">
            <a:extLst>
              <a:ext uri="{FF2B5EF4-FFF2-40B4-BE49-F238E27FC236}">
                <a16:creationId xmlns:a16="http://schemas.microsoft.com/office/drawing/2014/main" id="{0DEED606-6309-4BB2-AF1B-F935FF1696ED}"/>
              </a:ext>
            </a:extLst>
          </p:cNvPr>
          <p:cNvSpPr>
            <a:spLocks/>
          </p:cNvSpPr>
          <p:nvPr userDrawn="1"/>
        </p:nvSpPr>
        <p:spPr bwMode="auto">
          <a:xfrm>
            <a:off x="3959210" y="858568"/>
            <a:ext cx="5184790" cy="4284932"/>
          </a:xfrm>
          <a:custGeom>
            <a:avLst/>
            <a:gdLst>
              <a:gd name="connsiteX0" fmla="*/ 2553211 w 5184790"/>
              <a:gd name="connsiteY0" fmla="*/ 0 h 5713242"/>
              <a:gd name="connsiteX1" fmla="*/ 5184790 w 5184790"/>
              <a:gd name="connsiteY1" fmla="*/ 0 h 5713242"/>
              <a:gd name="connsiteX2" fmla="*/ 5184790 w 5184790"/>
              <a:gd name="connsiteY2" fmla="*/ 5713242 h 5713242"/>
              <a:gd name="connsiteX3" fmla="*/ 0 w 5184790"/>
              <a:gd name="connsiteY3" fmla="*/ 5713242 h 5713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84790" h="5713242">
                <a:moveTo>
                  <a:pt x="2553211" y="0"/>
                </a:moveTo>
                <a:lnTo>
                  <a:pt x="5184790" y="0"/>
                </a:lnTo>
                <a:lnTo>
                  <a:pt x="5184790" y="5713242"/>
                </a:lnTo>
                <a:lnTo>
                  <a:pt x="0" y="5713242"/>
                </a:lnTo>
                <a:close/>
              </a:path>
            </a:pathLst>
          </a:custGeom>
          <a:solidFill>
            <a:schemeClr val="tx2">
              <a:alpha val="3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6" name="Forme libre : forme 5">
            <a:extLst>
              <a:ext uri="{FF2B5EF4-FFF2-40B4-BE49-F238E27FC236}">
                <a16:creationId xmlns:a16="http://schemas.microsoft.com/office/drawing/2014/main" id="{2588675F-8C4E-466A-B3DA-C2B01ECFB7B5}"/>
              </a:ext>
            </a:extLst>
          </p:cNvPr>
          <p:cNvSpPr>
            <a:spLocks/>
          </p:cNvSpPr>
          <p:nvPr userDrawn="1"/>
        </p:nvSpPr>
        <p:spPr bwMode="auto">
          <a:xfrm>
            <a:off x="5335051" y="858568"/>
            <a:ext cx="3808951" cy="4284932"/>
          </a:xfrm>
          <a:custGeom>
            <a:avLst/>
            <a:gdLst>
              <a:gd name="connsiteX0" fmla="*/ 2553213 w 3808951"/>
              <a:gd name="connsiteY0" fmla="*/ 0 h 5713242"/>
              <a:gd name="connsiteX1" fmla="*/ 3808951 w 3808951"/>
              <a:gd name="connsiteY1" fmla="*/ 0 h 5713242"/>
              <a:gd name="connsiteX2" fmla="*/ 3808951 w 3808951"/>
              <a:gd name="connsiteY2" fmla="*/ 5713242 h 5713242"/>
              <a:gd name="connsiteX3" fmla="*/ 0 w 3808951"/>
              <a:gd name="connsiteY3" fmla="*/ 5713242 h 5713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08951" h="5713242">
                <a:moveTo>
                  <a:pt x="2553213" y="0"/>
                </a:moveTo>
                <a:lnTo>
                  <a:pt x="3808951" y="0"/>
                </a:lnTo>
                <a:lnTo>
                  <a:pt x="3808951" y="5713242"/>
                </a:lnTo>
                <a:lnTo>
                  <a:pt x="0" y="5713242"/>
                </a:lnTo>
                <a:close/>
              </a:path>
            </a:pathLst>
          </a:custGeom>
          <a:solidFill>
            <a:schemeClr val="tx2">
              <a:alpha val="3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7" name="Forme libre : forme 6">
            <a:extLst>
              <a:ext uri="{FF2B5EF4-FFF2-40B4-BE49-F238E27FC236}">
                <a16:creationId xmlns:a16="http://schemas.microsoft.com/office/drawing/2014/main" id="{5978922B-72DA-4C6A-899C-3670E84B5F7D}"/>
              </a:ext>
            </a:extLst>
          </p:cNvPr>
          <p:cNvSpPr>
            <a:spLocks/>
          </p:cNvSpPr>
          <p:nvPr userDrawn="1"/>
        </p:nvSpPr>
        <p:spPr bwMode="auto">
          <a:xfrm>
            <a:off x="0" y="858570"/>
            <a:ext cx="2068262" cy="3471064"/>
          </a:xfrm>
          <a:custGeom>
            <a:avLst/>
            <a:gdLst>
              <a:gd name="connsiteX0" fmla="*/ 0 w 2068262"/>
              <a:gd name="connsiteY0" fmla="*/ 0 h 4628085"/>
              <a:gd name="connsiteX1" fmla="*/ 2068262 w 2068262"/>
              <a:gd name="connsiteY1" fmla="*/ 0 h 4628085"/>
              <a:gd name="connsiteX2" fmla="*/ 0 w 2068262"/>
              <a:gd name="connsiteY2" fmla="*/ 4628085 h 4628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68262" h="4628085">
                <a:moveTo>
                  <a:pt x="0" y="0"/>
                </a:moveTo>
                <a:lnTo>
                  <a:pt x="2068262" y="0"/>
                </a:lnTo>
                <a:lnTo>
                  <a:pt x="0" y="4628085"/>
                </a:lnTo>
                <a:close/>
              </a:path>
            </a:pathLst>
          </a:custGeom>
          <a:solidFill>
            <a:schemeClr val="tx2">
              <a:alpha val="58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9" name="Forme libre : forme 8">
            <a:extLst>
              <a:ext uri="{FF2B5EF4-FFF2-40B4-BE49-F238E27FC236}">
                <a16:creationId xmlns:a16="http://schemas.microsoft.com/office/drawing/2014/main" id="{D8817E41-148D-4AD5-A94A-80DABA048A77}"/>
              </a:ext>
            </a:extLst>
          </p:cNvPr>
          <p:cNvSpPr>
            <a:spLocks/>
          </p:cNvSpPr>
          <p:nvPr userDrawn="1"/>
        </p:nvSpPr>
        <p:spPr bwMode="auto">
          <a:xfrm>
            <a:off x="8000820" y="3224958"/>
            <a:ext cx="1143180" cy="1918543"/>
          </a:xfrm>
          <a:custGeom>
            <a:avLst/>
            <a:gdLst>
              <a:gd name="connsiteX0" fmla="*/ 1143180 w 1143180"/>
              <a:gd name="connsiteY0" fmla="*/ 0 h 2558057"/>
              <a:gd name="connsiteX1" fmla="*/ 1143180 w 1143180"/>
              <a:gd name="connsiteY1" fmla="*/ 2558057 h 2558057"/>
              <a:gd name="connsiteX2" fmla="*/ 0 w 1143180"/>
              <a:gd name="connsiteY2" fmla="*/ 2558057 h 2558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3180" h="2558057">
                <a:moveTo>
                  <a:pt x="1143180" y="0"/>
                </a:moveTo>
                <a:lnTo>
                  <a:pt x="1143180" y="2558057"/>
                </a:lnTo>
                <a:lnTo>
                  <a:pt x="0" y="2558057"/>
                </a:lnTo>
                <a:close/>
              </a:path>
            </a:pathLst>
          </a:custGeom>
          <a:solidFill>
            <a:schemeClr val="tx2">
              <a:alpha val="88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0" name="Forme libre : forme 9">
            <a:extLst>
              <a:ext uri="{FF2B5EF4-FFF2-40B4-BE49-F238E27FC236}">
                <a16:creationId xmlns:a16="http://schemas.microsoft.com/office/drawing/2014/main" id="{85F2272B-ACF1-4B8A-83E8-97A5D1088EED}"/>
              </a:ext>
            </a:extLst>
          </p:cNvPr>
          <p:cNvSpPr>
            <a:spLocks/>
          </p:cNvSpPr>
          <p:nvPr userDrawn="1"/>
        </p:nvSpPr>
        <p:spPr bwMode="auto">
          <a:xfrm>
            <a:off x="4995838" y="858568"/>
            <a:ext cx="4148162" cy="4284932"/>
          </a:xfrm>
          <a:custGeom>
            <a:avLst/>
            <a:gdLst>
              <a:gd name="connsiteX0" fmla="*/ 2553211 w 4148162"/>
              <a:gd name="connsiteY0" fmla="*/ 0 h 5713242"/>
              <a:gd name="connsiteX1" fmla="*/ 4148162 w 4148162"/>
              <a:gd name="connsiteY1" fmla="*/ 0 h 5713242"/>
              <a:gd name="connsiteX2" fmla="*/ 4148162 w 4148162"/>
              <a:gd name="connsiteY2" fmla="*/ 5713242 h 5713242"/>
              <a:gd name="connsiteX3" fmla="*/ 0 w 4148162"/>
              <a:gd name="connsiteY3" fmla="*/ 5713242 h 5713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48162" h="5713242">
                <a:moveTo>
                  <a:pt x="2553211" y="0"/>
                </a:moveTo>
                <a:lnTo>
                  <a:pt x="4148162" y="0"/>
                </a:lnTo>
                <a:lnTo>
                  <a:pt x="4148162" y="5713242"/>
                </a:lnTo>
                <a:lnTo>
                  <a:pt x="0" y="5713242"/>
                </a:lnTo>
                <a:close/>
              </a:path>
            </a:pathLst>
          </a:custGeom>
          <a:solidFill>
            <a:schemeClr val="tx2">
              <a:alpha val="14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1" name="Forme libre : forme 10">
            <a:extLst>
              <a:ext uri="{FF2B5EF4-FFF2-40B4-BE49-F238E27FC236}">
                <a16:creationId xmlns:a16="http://schemas.microsoft.com/office/drawing/2014/main" id="{A2216044-6992-4C3C-8505-DD91253AE5BA}"/>
              </a:ext>
            </a:extLst>
          </p:cNvPr>
          <p:cNvSpPr>
            <a:spLocks/>
          </p:cNvSpPr>
          <p:nvPr userDrawn="1"/>
        </p:nvSpPr>
        <p:spPr bwMode="auto">
          <a:xfrm>
            <a:off x="0" y="858568"/>
            <a:ext cx="1115762" cy="1872530"/>
          </a:xfrm>
          <a:custGeom>
            <a:avLst/>
            <a:gdLst>
              <a:gd name="connsiteX0" fmla="*/ 0 w 1115762"/>
              <a:gd name="connsiteY0" fmla="*/ 0 h 2496706"/>
              <a:gd name="connsiteX1" fmla="*/ 1115762 w 1115762"/>
              <a:gd name="connsiteY1" fmla="*/ 0 h 2496706"/>
              <a:gd name="connsiteX2" fmla="*/ 0 w 1115762"/>
              <a:gd name="connsiteY2" fmla="*/ 2496706 h 2496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5762" h="2496706">
                <a:moveTo>
                  <a:pt x="0" y="0"/>
                </a:moveTo>
                <a:lnTo>
                  <a:pt x="1115762" y="0"/>
                </a:lnTo>
                <a:lnTo>
                  <a:pt x="0" y="2496706"/>
                </a:lnTo>
                <a:close/>
              </a:path>
            </a:pathLst>
          </a:custGeom>
          <a:solidFill>
            <a:schemeClr val="tx2">
              <a:alpha val="58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2" name="Forme libre : forme 11">
            <a:extLst>
              <a:ext uri="{FF2B5EF4-FFF2-40B4-BE49-F238E27FC236}">
                <a16:creationId xmlns:a16="http://schemas.microsoft.com/office/drawing/2014/main" id="{2BA8CAC9-B825-4238-8DD3-CDBB3F0282A0}"/>
              </a:ext>
            </a:extLst>
          </p:cNvPr>
          <p:cNvSpPr>
            <a:spLocks/>
          </p:cNvSpPr>
          <p:nvPr userDrawn="1"/>
        </p:nvSpPr>
        <p:spPr bwMode="auto">
          <a:xfrm>
            <a:off x="1" y="858570"/>
            <a:ext cx="2323283" cy="3899053"/>
          </a:xfrm>
          <a:custGeom>
            <a:avLst/>
            <a:gdLst>
              <a:gd name="connsiteX0" fmla="*/ 0 w 2323283"/>
              <a:gd name="connsiteY0" fmla="*/ 0 h 5198737"/>
              <a:gd name="connsiteX1" fmla="*/ 2323283 w 2323283"/>
              <a:gd name="connsiteY1" fmla="*/ 0 h 5198737"/>
              <a:gd name="connsiteX2" fmla="*/ 0 w 2323283"/>
              <a:gd name="connsiteY2" fmla="*/ 5198737 h 5198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23283" h="5198737">
                <a:moveTo>
                  <a:pt x="0" y="0"/>
                </a:moveTo>
                <a:lnTo>
                  <a:pt x="2323283" y="0"/>
                </a:lnTo>
                <a:lnTo>
                  <a:pt x="0" y="5198737"/>
                </a:lnTo>
                <a:close/>
              </a:path>
            </a:pathLst>
          </a:custGeom>
          <a:solidFill>
            <a:schemeClr val="tx2">
              <a:alpha val="7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3" name="Forme libre : forme 12">
            <a:extLst>
              <a:ext uri="{FF2B5EF4-FFF2-40B4-BE49-F238E27FC236}">
                <a16:creationId xmlns:a16="http://schemas.microsoft.com/office/drawing/2014/main" id="{3020DE3F-3296-4BE1-87DA-5698C9D84462}"/>
              </a:ext>
            </a:extLst>
          </p:cNvPr>
          <p:cNvSpPr>
            <a:spLocks/>
          </p:cNvSpPr>
          <p:nvPr userDrawn="1"/>
        </p:nvSpPr>
        <p:spPr bwMode="auto">
          <a:xfrm>
            <a:off x="7477864" y="2347305"/>
            <a:ext cx="1666136" cy="2796195"/>
          </a:xfrm>
          <a:custGeom>
            <a:avLst/>
            <a:gdLst>
              <a:gd name="connsiteX0" fmla="*/ 1666136 w 1666136"/>
              <a:gd name="connsiteY0" fmla="*/ 0 h 3728260"/>
              <a:gd name="connsiteX1" fmla="*/ 1666136 w 1666136"/>
              <a:gd name="connsiteY1" fmla="*/ 3728260 h 3728260"/>
              <a:gd name="connsiteX2" fmla="*/ 0 w 1666136"/>
              <a:gd name="connsiteY2" fmla="*/ 3728260 h 3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66136" h="3728260">
                <a:moveTo>
                  <a:pt x="1666136" y="0"/>
                </a:moveTo>
                <a:lnTo>
                  <a:pt x="1666136" y="3728260"/>
                </a:lnTo>
                <a:lnTo>
                  <a:pt x="0" y="3728260"/>
                </a:lnTo>
                <a:close/>
              </a:path>
            </a:pathLst>
          </a:custGeom>
          <a:solidFill>
            <a:schemeClr val="tx2">
              <a:alpha val="4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4DAFFE33-87D2-4FED-AC50-40234E460E7C}"/>
              </a:ext>
            </a:extLst>
          </p:cNvPr>
          <p:cNvSpPr>
            <a:spLocks/>
          </p:cNvSpPr>
          <p:nvPr userDrawn="1"/>
        </p:nvSpPr>
        <p:spPr bwMode="auto">
          <a:xfrm>
            <a:off x="-499414" y="3612416"/>
            <a:ext cx="1190902" cy="1838266"/>
          </a:xfrm>
          <a:custGeom>
            <a:avLst/>
            <a:gdLst>
              <a:gd name="T0" fmla="*/ 0 w 2099"/>
              <a:gd name="T1" fmla="*/ 4320 h 4320"/>
              <a:gd name="T2" fmla="*/ 174 w 2099"/>
              <a:gd name="T3" fmla="*/ 4320 h 4320"/>
              <a:gd name="T4" fmla="*/ 2099 w 2099"/>
              <a:gd name="T5" fmla="*/ 0 h 4320"/>
              <a:gd name="T6" fmla="*/ 1925 w 2099"/>
              <a:gd name="T7" fmla="*/ 0 h 4320"/>
              <a:gd name="T8" fmla="*/ 0 w 2099"/>
              <a:gd name="T9" fmla="*/ 432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9" h="4320">
                <a:moveTo>
                  <a:pt x="0" y="4320"/>
                </a:moveTo>
                <a:lnTo>
                  <a:pt x="174" y="4320"/>
                </a:lnTo>
                <a:lnTo>
                  <a:pt x="2099" y="0"/>
                </a:lnTo>
                <a:lnTo>
                  <a:pt x="1925" y="0"/>
                </a:lnTo>
                <a:lnTo>
                  <a:pt x="0" y="432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D4561EBC-E6DF-4C90-AF2B-EE74226FFA34}"/>
              </a:ext>
            </a:extLst>
          </p:cNvPr>
          <p:cNvCxnSpPr>
            <a:cxnSpLocks/>
          </p:cNvCxnSpPr>
          <p:nvPr userDrawn="1"/>
        </p:nvCxnSpPr>
        <p:spPr>
          <a:xfrm flipH="1">
            <a:off x="256933" y="1459486"/>
            <a:ext cx="515218" cy="8678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0673F5EA-BCC7-4EA5-95BD-023A1D4B25FB}"/>
              </a:ext>
            </a:extLst>
          </p:cNvPr>
          <p:cNvCxnSpPr>
            <a:cxnSpLocks/>
          </p:cNvCxnSpPr>
          <p:nvPr userDrawn="1"/>
        </p:nvCxnSpPr>
        <p:spPr>
          <a:xfrm flipH="1">
            <a:off x="6480553" y="2378757"/>
            <a:ext cx="515218" cy="8678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E568A37C-17CD-4AD6-A4BA-D07A85AFC250}"/>
              </a:ext>
            </a:extLst>
          </p:cNvPr>
          <p:cNvCxnSpPr>
            <a:cxnSpLocks/>
          </p:cNvCxnSpPr>
          <p:nvPr userDrawn="1"/>
        </p:nvCxnSpPr>
        <p:spPr>
          <a:xfrm flipH="1">
            <a:off x="8123676" y="4050286"/>
            <a:ext cx="515218" cy="8678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4DB7975A-05AE-4A34-9BD2-C94B618AF87A}"/>
              </a:ext>
            </a:extLst>
          </p:cNvPr>
          <p:cNvCxnSpPr>
            <a:cxnSpLocks/>
          </p:cNvCxnSpPr>
          <p:nvPr userDrawn="1"/>
        </p:nvCxnSpPr>
        <p:spPr>
          <a:xfrm>
            <a:off x="1025240" y="4460111"/>
            <a:ext cx="188595" cy="0"/>
          </a:xfrm>
          <a:prstGeom prst="line">
            <a:avLst/>
          </a:prstGeom>
          <a:ln w="19050" cap="sq">
            <a:solidFill>
              <a:schemeClr val="accent1"/>
            </a:solidFill>
            <a:prstDash val="solid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ce réservé du texte 7"/>
          <p:cNvSpPr>
            <a:spLocks noGrp="1"/>
          </p:cNvSpPr>
          <p:nvPr>
            <p:ph type="body" sz="quarter" idx="11" hasCustomPrompt="1"/>
          </p:nvPr>
        </p:nvSpPr>
        <p:spPr>
          <a:xfrm>
            <a:off x="1026000" y="3124800"/>
            <a:ext cx="3240405" cy="1282304"/>
          </a:xfrm>
        </p:spPr>
        <p:txBody>
          <a:bodyPr anchor="b">
            <a:normAutofit/>
          </a:bodyPr>
          <a:lstStyle>
            <a:lvl1pPr marL="0" indent="0">
              <a:buNone/>
              <a:defRPr sz="4000" b="0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dirty="0"/>
              <a:t>Chapter</a:t>
            </a:r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6E9B3145-8F28-4AA1-B98B-4CCD2C71B823}"/>
              </a:ext>
            </a:extLst>
          </p:cNvPr>
          <p:cNvGrpSpPr/>
          <p:nvPr userDrawn="1"/>
        </p:nvGrpSpPr>
        <p:grpSpPr>
          <a:xfrm>
            <a:off x="632882" y="269230"/>
            <a:ext cx="1590148" cy="371250"/>
            <a:chOff x="509975" y="447675"/>
            <a:chExt cx="2558105" cy="597238"/>
          </a:xfrm>
        </p:grpSpPr>
        <p:sp>
          <p:nvSpPr>
            <p:cNvPr id="20" name="Freeform 27">
              <a:extLst>
                <a:ext uri="{FF2B5EF4-FFF2-40B4-BE49-F238E27FC236}">
                  <a16:creationId xmlns:a16="http://schemas.microsoft.com/office/drawing/2014/main" id="{16F2AD69-3CE5-4B58-8DE5-1FDF9B9B2C9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51203" y="659419"/>
              <a:ext cx="457985" cy="384540"/>
            </a:xfrm>
            <a:custGeom>
              <a:avLst/>
              <a:gdLst>
                <a:gd name="T0" fmla="*/ 550 w 555"/>
                <a:gd name="T1" fmla="*/ 457 h 465"/>
                <a:gd name="T2" fmla="*/ 555 w 555"/>
                <a:gd name="T3" fmla="*/ 451 h 465"/>
                <a:gd name="T4" fmla="*/ 555 w 555"/>
                <a:gd name="T5" fmla="*/ 254 h 465"/>
                <a:gd name="T6" fmla="*/ 277 w 555"/>
                <a:gd name="T7" fmla="*/ 0 h 465"/>
                <a:gd name="T8" fmla="*/ 0 w 555"/>
                <a:gd name="T9" fmla="*/ 241 h 465"/>
                <a:gd name="T10" fmla="*/ 264 w 555"/>
                <a:gd name="T11" fmla="*/ 465 h 465"/>
                <a:gd name="T12" fmla="*/ 344 w 555"/>
                <a:gd name="T13" fmla="*/ 457 h 465"/>
                <a:gd name="T14" fmla="*/ 362 w 555"/>
                <a:gd name="T15" fmla="*/ 399 h 465"/>
                <a:gd name="T16" fmla="*/ 355 w 555"/>
                <a:gd name="T17" fmla="*/ 390 h 465"/>
                <a:gd name="T18" fmla="*/ 272 w 555"/>
                <a:gd name="T19" fmla="*/ 405 h 465"/>
                <a:gd name="T20" fmla="*/ 110 w 555"/>
                <a:gd name="T21" fmla="*/ 240 h 465"/>
                <a:gd name="T22" fmla="*/ 281 w 555"/>
                <a:gd name="T23" fmla="*/ 60 h 465"/>
                <a:gd name="T24" fmla="*/ 447 w 555"/>
                <a:gd name="T25" fmla="*/ 252 h 465"/>
                <a:gd name="T26" fmla="*/ 447 w 555"/>
                <a:gd name="T27" fmla="*/ 451 h 465"/>
                <a:gd name="T28" fmla="*/ 452 w 555"/>
                <a:gd name="T29" fmla="*/ 457 h 465"/>
                <a:gd name="T30" fmla="*/ 550 w 555"/>
                <a:gd name="T31" fmla="*/ 45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5" h="465">
                  <a:moveTo>
                    <a:pt x="550" y="457"/>
                  </a:moveTo>
                  <a:cubicBezTo>
                    <a:pt x="555" y="457"/>
                    <a:pt x="555" y="454"/>
                    <a:pt x="555" y="451"/>
                  </a:cubicBezTo>
                  <a:cubicBezTo>
                    <a:pt x="555" y="254"/>
                    <a:pt x="555" y="254"/>
                    <a:pt x="555" y="254"/>
                  </a:cubicBezTo>
                  <a:cubicBezTo>
                    <a:pt x="555" y="112"/>
                    <a:pt x="481" y="0"/>
                    <a:pt x="277" y="0"/>
                  </a:cubicBezTo>
                  <a:cubicBezTo>
                    <a:pt x="115" y="0"/>
                    <a:pt x="0" y="91"/>
                    <a:pt x="0" y="241"/>
                  </a:cubicBezTo>
                  <a:cubicBezTo>
                    <a:pt x="0" y="362"/>
                    <a:pt x="73" y="465"/>
                    <a:pt x="264" y="465"/>
                  </a:cubicBezTo>
                  <a:cubicBezTo>
                    <a:pt x="292" y="465"/>
                    <a:pt x="319" y="462"/>
                    <a:pt x="344" y="457"/>
                  </a:cubicBezTo>
                  <a:cubicBezTo>
                    <a:pt x="362" y="399"/>
                    <a:pt x="362" y="399"/>
                    <a:pt x="362" y="399"/>
                  </a:cubicBezTo>
                  <a:cubicBezTo>
                    <a:pt x="364" y="392"/>
                    <a:pt x="360" y="389"/>
                    <a:pt x="355" y="390"/>
                  </a:cubicBezTo>
                  <a:cubicBezTo>
                    <a:pt x="329" y="400"/>
                    <a:pt x="304" y="405"/>
                    <a:pt x="272" y="405"/>
                  </a:cubicBezTo>
                  <a:cubicBezTo>
                    <a:pt x="145" y="405"/>
                    <a:pt x="110" y="316"/>
                    <a:pt x="110" y="240"/>
                  </a:cubicBezTo>
                  <a:cubicBezTo>
                    <a:pt x="110" y="127"/>
                    <a:pt x="176" y="60"/>
                    <a:pt x="281" y="60"/>
                  </a:cubicBezTo>
                  <a:cubicBezTo>
                    <a:pt x="408" y="60"/>
                    <a:pt x="447" y="137"/>
                    <a:pt x="447" y="252"/>
                  </a:cubicBezTo>
                  <a:cubicBezTo>
                    <a:pt x="447" y="451"/>
                    <a:pt x="447" y="451"/>
                    <a:pt x="447" y="451"/>
                  </a:cubicBezTo>
                  <a:cubicBezTo>
                    <a:pt x="447" y="455"/>
                    <a:pt x="449" y="457"/>
                    <a:pt x="452" y="457"/>
                  </a:cubicBezTo>
                  <a:lnTo>
                    <a:pt x="550" y="457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fr-FR"/>
            </a:p>
          </p:txBody>
        </p:sp>
        <p:sp>
          <p:nvSpPr>
            <p:cNvPr id="21" name="Freeform 28">
              <a:extLst>
                <a:ext uri="{FF2B5EF4-FFF2-40B4-BE49-F238E27FC236}">
                  <a16:creationId xmlns:a16="http://schemas.microsoft.com/office/drawing/2014/main" id="{B937B121-BF85-4841-8B18-3EFA3E3946D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64107" y="447675"/>
              <a:ext cx="391855" cy="589766"/>
            </a:xfrm>
            <a:custGeom>
              <a:avLst/>
              <a:gdLst>
                <a:gd name="T0" fmla="*/ 434 w 475"/>
                <a:gd name="T1" fmla="*/ 95 h 713"/>
                <a:gd name="T2" fmla="*/ 443 w 475"/>
                <a:gd name="T3" fmla="*/ 94 h 713"/>
                <a:gd name="T4" fmla="*/ 475 w 475"/>
                <a:gd name="T5" fmla="*/ 30 h 713"/>
                <a:gd name="T6" fmla="*/ 308 w 475"/>
                <a:gd name="T7" fmla="*/ 0 h 713"/>
                <a:gd name="T8" fmla="*/ 70 w 475"/>
                <a:gd name="T9" fmla="*/ 225 h 713"/>
                <a:gd name="T10" fmla="*/ 70 w 475"/>
                <a:gd name="T11" fmla="*/ 274 h 713"/>
                <a:gd name="T12" fmla="*/ 6 w 475"/>
                <a:gd name="T13" fmla="*/ 274 h 713"/>
                <a:gd name="T14" fmla="*/ 0 w 475"/>
                <a:gd name="T15" fmla="*/ 280 h 713"/>
                <a:gd name="T16" fmla="*/ 0 w 475"/>
                <a:gd name="T17" fmla="*/ 318 h 713"/>
                <a:gd name="T18" fmla="*/ 6 w 475"/>
                <a:gd name="T19" fmla="*/ 324 h 713"/>
                <a:gd name="T20" fmla="*/ 71 w 475"/>
                <a:gd name="T21" fmla="*/ 324 h 713"/>
                <a:gd name="T22" fmla="*/ 71 w 475"/>
                <a:gd name="T23" fmla="*/ 707 h 713"/>
                <a:gd name="T24" fmla="*/ 77 w 475"/>
                <a:gd name="T25" fmla="*/ 713 h 713"/>
                <a:gd name="T26" fmla="*/ 164 w 475"/>
                <a:gd name="T27" fmla="*/ 713 h 713"/>
                <a:gd name="T28" fmla="*/ 168 w 475"/>
                <a:gd name="T29" fmla="*/ 707 h 713"/>
                <a:gd name="T30" fmla="*/ 168 w 475"/>
                <a:gd name="T31" fmla="*/ 324 h 713"/>
                <a:gd name="T32" fmla="*/ 288 w 475"/>
                <a:gd name="T33" fmla="*/ 324 h 713"/>
                <a:gd name="T34" fmla="*/ 297 w 475"/>
                <a:gd name="T35" fmla="*/ 318 h 713"/>
                <a:gd name="T36" fmla="*/ 316 w 475"/>
                <a:gd name="T37" fmla="*/ 280 h 713"/>
                <a:gd name="T38" fmla="*/ 310 w 475"/>
                <a:gd name="T39" fmla="*/ 274 h 713"/>
                <a:gd name="T40" fmla="*/ 168 w 475"/>
                <a:gd name="T41" fmla="*/ 274 h 713"/>
                <a:gd name="T42" fmla="*/ 168 w 475"/>
                <a:gd name="T43" fmla="*/ 211 h 713"/>
                <a:gd name="T44" fmla="*/ 311 w 475"/>
                <a:gd name="T45" fmla="*/ 59 h 713"/>
                <a:gd name="T46" fmla="*/ 434 w 475"/>
                <a:gd name="T47" fmla="*/ 95 h 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75" h="713">
                  <a:moveTo>
                    <a:pt x="434" y="95"/>
                  </a:moveTo>
                  <a:cubicBezTo>
                    <a:pt x="437" y="98"/>
                    <a:pt x="441" y="98"/>
                    <a:pt x="443" y="94"/>
                  </a:cubicBezTo>
                  <a:cubicBezTo>
                    <a:pt x="475" y="30"/>
                    <a:pt x="475" y="30"/>
                    <a:pt x="475" y="30"/>
                  </a:cubicBezTo>
                  <a:cubicBezTo>
                    <a:pt x="436" y="12"/>
                    <a:pt x="368" y="0"/>
                    <a:pt x="308" y="0"/>
                  </a:cubicBezTo>
                  <a:cubicBezTo>
                    <a:pt x="170" y="0"/>
                    <a:pt x="70" y="72"/>
                    <a:pt x="70" y="225"/>
                  </a:cubicBezTo>
                  <a:cubicBezTo>
                    <a:pt x="70" y="274"/>
                    <a:pt x="70" y="274"/>
                    <a:pt x="70" y="274"/>
                  </a:cubicBezTo>
                  <a:cubicBezTo>
                    <a:pt x="6" y="274"/>
                    <a:pt x="6" y="274"/>
                    <a:pt x="6" y="274"/>
                  </a:cubicBezTo>
                  <a:cubicBezTo>
                    <a:pt x="3" y="274"/>
                    <a:pt x="0" y="276"/>
                    <a:pt x="0" y="280"/>
                  </a:cubicBezTo>
                  <a:cubicBezTo>
                    <a:pt x="0" y="318"/>
                    <a:pt x="0" y="318"/>
                    <a:pt x="0" y="318"/>
                  </a:cubicBezTo>
                  <a:cubicBezTo>
                    <a:pt x="0" y="322"/>
                    <a:pt x="3" y="324"/>
                    <a:pt x="6" y="324"/>
                  </a:cubicBezTo>
                  <a:cubicBezTo>
                    <a:pt x="71" y="324"/>
                    <a:pt x="71" y="324"/>
                    <a:pt x="71" y="324"/>
                  </a:cubicBezTo>
                  <a:cubicBezTo>
                    <a:pt x="71" y="707"/>
                    <a:pt x="71" y="707"/>
                    <a:pt x="71" y="707"/>
                  </a:cubicBezTo>
                  <a:cubicBezTo>
                    <a:pt x="71" y="710"/>
                    <a:pt x="73" y="713"/>
                    <a:pt x="77" y="713"/>
                  </a:cubicBezTo>
                  <a:cubicBezTo>
                    <a:pt x="164" y="713"/>
                    <a:pt x="164" y="713"/>
                    <a:pt x="164" y="713"/>
                  </a:cubicBezTo>
                  <a:cubicBezTo>
                    <a:pt x="167" y="713"/>
                    <a:pt x="168" y="710"/>
                    <a:pt x="168" y="707"/>
                  </a:cubicBezTo>
                  <a:cubicBezTo>
                    <a:pt x="168" y="324"/>
                    <a:pt x="168" y="324"/>
                    <a:pt x="168" y="324"/>
                  </a:cubicBezTo>
                  <a:cubicBezTo>
                    <a:pt x="288" y="324"/>
                    <a:pt x="288" y="324"/>
                    <a:pt x="288" y="324"/>
                  </a:cubicBezTo>
                  <a:cubicBezTo>
                    <a:pt x="293" y="324"/>
                    <a:pt x="295" y="322"/>
                    <a:pt x="297" y="318"/>
                  </a:cubicBezTo>
                  <a:cubicBezTo>
                    <a:pt x="316" y="280"/>
                    <a:pt x="316" y="280"/>
                    <a:pt x="316" y="280"/>
                  </a:cubicBezTo>
                  <a:cubicBezTo>
                    <a:pt x="317" y="276"/>
                    <a:pt x="314" y="274"/>
                    <a:pt x="310" y="274"/>
                  </a:cubicBezTo>
                  <a:cubicBezTo>
                    <a:pt x="168" y="274"/>
                    <a:pt x="168" y="274"/>
                    <a:pt x="168" y="274"/>
                  </a:cubicBezTo>
                  <a:cubicBezTo>
                    <a:pt x="168" y="211"/>
                    <a:pt x="168" y="211"/>
                    <a:pt x="168" y="211"/>
                  </a:cubicBezTo>
                  <a:cubicBezTo>
                    <a:pt x="168" y="134"/>
                    <a:pt x="200" y="59"/>
                    <a:pt x="311" y="59"/>
                  </a:cubicBezTo>
                  <a:cubicBezTo>
                    <a:pt x="362" y="59"/>
                    <a:pt x="404" y="75"/>
                    <a:pt x="434" y="95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fr-FR"/>
            </a:p>
          </p:txBody>
        </p:sp>
        <p:sp>
          <p:nvSpPr>
            <p:cNvPr id="22" name="Freeform 29">
              <a:extLst>
                <a:ext uri="{FF2B5EF4-FFF2-40B4-BE49-F238E27FC236}">
                  <a16:creationId xmlns:a16="http://schemas.microsoft.com/office/drawing/2014/main" id="{43D3A740-6151-4F9E-BB5D-B7D1528543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05961" y="658624"/>
              <a:ext cx="462119" cy="386289"/>
            </a:xfrm>
            <a:custGeom>
              <a:avLst/>
              <a:gdLst>
                <a:gd name="T0" fmla="*/ 466 w 560"/>
                <a:gd name="T1" fmla="*/ 446 h 467"/>
                <a:gd name="T2" fmla="*/ 495 w 560"/>
                <a:gd name="T3" fmla="*/ 391 h 467"/>
                <a:gd name="T4" fmla="*/ 489 w 560"/>
                <a:gd name="T5" fmla="*/ 384 h 467"/>
                <a:gd name="T6" fmla="*/ 324 w 560"/>
                <a:gd name="T7" fmla="*/ 407 h 467"/>
                <a:gd name="T8" fmla="*/ 111 w 560"/>
                <a:gd name="T9" fmla="*/ 235 h 467"/>
                <a:gd name="T10" fmla="*/ 285 w 560"/>
                <a:gd name="T11" fmla="*/ 56 h 467"/>
                <a:gd name="T12" fmla="*/ 439 w 560"/>
                <a:gd name="T13" fmla="*/ 207 h 467"/>
                <a:gd name="T14" fmla="*/ 172 w 560"/>
                <a:gd name="T15" fmla="*/ 207 h 467"/>
                <a:gd name="T16" fmla="*/ 165 w 560"/>
                <a:gd name="T17" fmla="*/ 213 h 467"/>
                <a:gd name="T18" fmla="*/ 165 w 560"/>
                <a:gd name="T19" fmla="*/ 250 h 467"/>
                <a:gd name="T20" fmla="*/ 172 w 560"/>
                <a:gd name="T21" fmla="*/ 256 h 467"/>
                <a:gd name="T22" fmla="*/ 535 w 560"/>
                <a:gd name="T23" fmla="*/ 256 h 467"/>
                <a:gd name="T24" fmla="*/ 547 w 560"/>
                <a:gd name="T25" fmla="*/ 248 h 467"/>
                <a:gd name="T26" fmla="*/ 285 w 560"/>
                <a:gd name="T27" fmla="*/ 0 h 467"/>
                <a:gd name="T28" fmla="*/ 0 w 560"/>
                <a:gd name="T29" fmla="*/ 235 h 467"/>
                <a:gd name="T30" fmla="*/ 308 w 560"/>
                <a:gd name="T31" fmla="*/ 467 h 467"/>
                <a:gd name="T32" fmla="*/ 466 w 560"/>
                <a:gd name="T33" fmla="*/ 446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0" h="467">
                  <a:moveTo>
                    <a:pt x="466" y="446"/>
                  </a:moveTo>
                  <a:cubicBezTo>
                    <a:pt x="495" y="391"/>
                    <a:pt x="495" y="391"/>
                    <a:pt x="495" y="391"/>
                  </a:cubicBezTo>
                  <a:cubicBezTo>
                    <a:pt x="497" y="386"/>
                    <a:pt x="494" y="382"/>
                    <a:pt x="489" y="384"/>
                  </a:cubicBezTo>
                  <a:cubicBezTo>
                    <a:pt x="453" y="395"/>
                    <a:pt x="401" y="407"/>
                    <a:pt x="324" y="407"/>
                  </a:cubicBezTo>
                  <a:cubicBezTo>
                    <a:pt x="183" y="407"/>
                    <a:pt x="111" y="345"/>
                    <a:pt x="111" y="235"/>
                  </a:cubicBezTo>
                  <a:cubicBezTo>
                    <a:pt x="111" y="119"/>
                    <a:pt x="172" y="56"/>
                    <a:pt x="285" y="56"/>
                  </a:cubicBezTo>
                  <a:cubicBezTo>
                    <a:pt x="395" y="56"/>
                    <a:pt x="445" y="133"/>
                    <a:pt x="439" y="207"/>
                  </a:cubicBezTo>
                  <a:cubicBezTo>
                    <a:pt x="172" y="207"/>
                    <a:pt x="172" y="207"/>
                    <a:pt x="172" y="207"/>
                  </a:cubicBezTo>
                  <a:cubicBezTo>
                    <a:pt x="168" y="207"/>
                    <a:pt x="165" y="210"/>
                    <a:pt x="165" y="213"/>
                  </a:cubicBezTo>
                  <a:cubicBezTo>
                    <a:pt x="165" y="250"/>
                    <a:pt x="165" y="250"/>
                    <a:pt x="165" y="250"/>
                  </a:cubicBezTo>
                  <a:cubicBezTo>
                    <a:pt x="165" y="254"/>
                    <a:pt x="166" y="256"/>
                    <a:pt x="172" y="256"/>
                  </a:cubicBezTo>
                  <a:cubicBezTo>
                    <a:pt x="535" y="256"/>
                    <a:pt x="535" y="256"/>
                    <a:pt x="535" y="256"/>
                  </a:cubicBezTo>
                  <a:cubicBezTo>
                    <a:pt x="542" y="256"/>
                    <a:pt x="546" y="255"/>
                    <a:pt x="547" y="248"/>
                  </a:cubicBezTo>
                  <a:cubicBezTo>
                    <a:pt x="560" y="120"/>
                    <a:pt x="479" y="0"/>
                    <a:pt x="285" y="0"/>
                  </a:cubicBezTo>
                  <a:cubicBezTo>
                    <a:pt x="110" y="0"/>
                    <a:pt x="0" y="100"/>
                    <a:pt x="0" y="235"/>
                  </a:cubicBezTo>
                  <a:cubicBezTo>
                    <a:pt x="0" y="390"/>
                    <a:pt x="110" y="467"/>
                    <a:pt x="308" y="467"/>
                  </a:cubicBezTo>
                  <a:cubicBezTo>
                    <a:pt x="373" y="467"/>
                    <a:pt x="428" y="459"/>
                    <a:pt x="466" y="446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fr-FR"/>
            </a:p>
          </p:txBody>
        </p:sp>
        <p:sp>
          <p:nvSpPr>
            <p:cNvPr id="23" name="Freeform 30">
              <a:extLst>
                <a:ext uri="{FF2B5EF4-FFF2-40B4-BE49-F238E27FC236}">
                  <a16:creationId xmlns:a16="http://schemas.microsoft.com/office/drawing/2014/main" id="{D1FE1DB6-A999-4A8B-9C98-9D28D44539D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9975" y="658624"/>
              <a:ext cx="437320" cy="384540"/>
            </a:xfrm>
            <a:custGeom>
              <a:avLst/>
              <a:gdLst>
                <a:gd name="T0" fmla="*/ 289 w 530"/>
                <a:gd name="T1" fmla="*/ 0 h 465"/>
                <a:gd name="T2" fmla="*/ 0 w 530"/>
                <a:gd name="T3" fmla="*/ 232 h 465"/>
                <a:gd name="T4" fmla="*/ 278 w 530"/>
                <a:gd name="T5" fmla="*/ 465 h 465"/>
                <a:gd name="T6" fmla="*/ 355 w 530"/>
                <a:gd name="T7" fmla="*/ 458 h 465"/>
                <a:gd name="T8" fmla="*/ 383 w 530"/>
                <a:gd name="T9" fmla="*/ 402 h 465"/>
                <a:gd name="T10" fmla="*/ 376 w 530"/>
                <a:gd name="T11" fmla="*/ 391 h 465"/>
                <a:gd name="T12" fmla="*/ 276 w 530"/>
                <a:gd name="T13" fmla="*/ 406 h 465"/>
                <a:gd name="T14" fmla="*/ 110 w 530"/>
                <a:gd name="T15" fmla="*/ 232 h 465"/>
                <a:gd name="T16" fmla="*/ 288 w 530"/>
                <a:gd name="T17" fmla="*/ 58 h 465"/>
                <a:gd name="T18" fmla="*/ 466 w 530"/>
                <a:gd name="T19" fmla="*/ 174 h 465"/>
                <a:gd name="T20" fmla="*/ 479 w 530"/>
                <a:gd name="T21" fmla="*/ 174 h 465"/>
                <a:gd name="T22" fmla="*/ 530 w 530"/>
                <a:gd name="T23" fmla="*/ 75 h 465"/>
                <a:gd name="T24" fmla="*/ 289 w 530"/>
                <a:gd name="T25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30" h="465">
                  <a:moveTo>
                    <a:pt x="289" y="0"/>
                  </a:moveTo>
                  <a:cubicBezTo>
                    <a:pt x="96" y="0"/>
                    <a:pt x="0" y="99"/>
                    <a:pt x="0" y="232"/>
                  </a:cubicBezTo>
                  <a:cubicBezTo>
                    <a:pt x="0" y="358"/>
                    <a:pt x="86" y="465"/>
                    <a:pt x="278" y="465"/>
                  </a:cubicBezTo>
                  <a:cubicBezTo>
                    <a:pt x="306" y="465"/>
                    <a:pt x="332" y="462"/>
                    <a:pt x="355" y="458"/>
                  </a:cubicBezTo>
                  <a:cubicBezTo>
                    <a:pt x="383" y="402"/>
                    <a:pt x="383" y="402"/>
                    <a:pt x="383" y="402"/>
                  </a:cubicBezTo>
                  <a:cubicBezTo>
                    <a:pt x="387" y="393"/>
                    <a:pt x="380" y="391"/>
                    <a:pt x="376" y="391"/>
                  </a:cubicBezTo>
                  <a:cubicBezTo>
                    <a:pt x="348" y="399"/>
                    <a:pt x="323" y="406"/>
                    <a:pt x="276" y="406"/>
                  </a:cubicBezTo>
                  <a:cubicBezTo>
                    <a:pt x="182" y="406"/>
                    <a:pt x="110" y="349"/>
                    <a:pt x="110" y="232"/>
                  </a:cubicBezTo>
                  <a:cubicBezTo>
                    <a:pt x="110" y="123"/>
                    <a:pt x="179" y="58"/>
                    <a:pt x="288" y="58"/>
                  </a:cubicBezTo>
                  <a:cubicBezTo>
                    <a:pt x="385" y="58"/>
                    <a:pt x="443" y="109"/>
                    <a:pt x="466" y="174"/>
                  </a:cubicBezTo>
                  <a:cubicBezTo>
                    <a:pt x="467" y="180"/>
                    <a:pt x="476" y="179"/>
                    <a:pt x="479" y="174"/>
                  </a:cubicBezTo>
                  <a:cubicBezTo>
                    <a:pt x="530" y="75"/>
                    <a:pt x="530" y="75"/>
                    <a:pt x="530" y="75"/>
                  </a:cubicBezTo>
                  <a:cubicBezTo>
                    <a:pt x="480" y="36"/>
                    <a:pt x="397" y="0"/>
                    <a:pt x="289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fr-FR"/>
            </a:p>
          </p:txBody>
        </p:sp>
        <p:sp>
          <p:nvSpPr>
            <p:cNvPr id="24" name="Freeform 31">
              <a:extLst>
                <a:ext uri="{FF2B5EF4-FFF2-40B4-BE49-F238E27FC236}">
                  <a16:creationId xmlns:a16="http://schemas.microsoft.com/office/drawing/2014/main" id="{3A2A033A-71DC-42CD-BE31-9D42978726A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186764" y="659419"/>
              <a:ext cx="386132" cy="384540"/>
            </a:xfrm>
            <a:custGeom>
              <a:avLst/>
              <a:gdLst>
                <a:gd name="T0" fmla="*/ 109 w 468"/>
                <a:gd name="T1" fmla="*/ 232 h 465"/>
                <a:gd name="T2" fmla="*/ 287 w 468"/>
                <a:gd name="T3" fmla="*/ 405 h 465"/>
                <a:gd name="T4" fmla="*/ 406 w 468"/>
                <a:gd name="T5" fmla="*/ 386 h 465"/>
                <a:gd name="T6" fmla="*/ 413 w 468"/>
                <a:gd name="T7" fmla="*/ 392 h 465"/>
                <a:gd name="T8" fmla="*/ 382 w 468"/>
                <a:gd name="T9" fmla="*/ 450 h 465"/>
                <a:gd name="T10" fmla="*/ 278 w 468"/>
                <a:gd name="T11" fmla="*/ 465 h 465"/>
                <a:gd name="T12" fmla="*/ 0 w 468"/>
                <a:gd name="T13" fmla="*/ 232 h 465"/>
                <a:gd name="T14" fmla="*/ 278 w 468"/>
                <a:gd name="T15" fmla="*/ 0 h 465"/>
                <a:gd name="T16" fmla="*/ 468 w 468"/>
                <a:gd name="T17" fmla="*/ 45 h 465"/>
                <a:gd name="T18" fmla="*/ 435 w 468"/>
                <a:gd name="T19" fmla="*/ 107 h 465"/>
                <a:gd name="T20" fmla="*/ 425 w 468"/>
                <a:gd name="T21" fmla="*/ 107 h 465"/>
                <a:gd name="T22" fmla="*/ 287 w 468"/>
                <a:gd name="T23" fmla="*/ 60 h 465"/>
                <a:gd name="T24" fmla="*/ 109 w 468"/>
                <a:gd name="T25" fmla="*/ 232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8" h="465">
                  <a:moveTo>
                    <a:pt x="109" y="232"/>
                  </a:moveTo>
                  <a:cubicBezTo>
                    <a:pt x="109" y="343"/>
                    <a:pt x="186" y="405"/>
                    <a:pt x="287" y="405"/>
                  </a:cubicBezTo>
                  <a:cubicBezTo>
                    <a:pt x="330" y="405"/>
                    <a:pt x="363" y="402"/>
                    <a:pt x="406" y="386"/>
                  </a:cubicBezTo>
                  <a:cubicBezTo>
                    <a:pt x="411" y="384"/>
                    <a:pt x="416" y="386"/>
                    <a:pt x="413" y="392"/>
                  </a:cubicBezTo>
                  <a:cubicBezTo>
                    <a:pt x="382" y="450"/>
                    <a:pt x="382" y="450"/>
                    <a:pt x="382" y="450"/>
                  </a:cubicBezTo>
                  <a:cubicBezTo>
                    <a:pt x="346" y="462"/>
                    <a:pt x="319" y="465"/>
                    <a:pt x="278" y="465"/>
                  </a:cubicBezTo>
                  <a:cubicBezTo>
                    <a:pt x="101" y="465"/>
                    <a:pt x="0" y="365"/>
                    <a:pt x="0" y="232"/>
                  </a:cubicBezTo>
                  <a:cubicBezTo>
                    <a:pt x="0" y="100"/>
                    <a:pt x="101" y="0"/>
                    <a:pt x="278" y="0"/>
                  </a:cubicBezTo>
                  <a:cubicBezTo>
                    <a:pt x="364" y="0"/>
                    <a:pt x="433" y="23"/>
                    <a:pt x="468" y="45"/>
                  </a:cubicBezTo>
                  <a:cubicBezTo>
                    <a:pt x="435" y="107"/>
                    <a:pt x="435" y="107"/>
                    <a:pt x="435" y="107"/>
                  </a:cubicBezTo>
                  <a:cubicBezTo>
                    <a:pt x="433" y="111"/>
                    <a:pt x="429" y="111"/>
                    <a:pt x="425" y="107"/>
                  </a:cubicBezTo>
                  <a:cubicBezTo>
                    <a:pt x="396" y="78"/>
                    <a:pt x="344" y="60"/>
                    <a:pt x="287" y="60"/>
                  </a:cubicBezTo>
                  <a:cubicBezTo>
                    <a:pt x="186" y="60"/>
                    <a:pt x="109" y="122"/>
                    <a:pt x="109" y="232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fr-FR"/>
            </a:p>
          </p:txBody>
        </p:sp>
        <p:sp>
          <p:nvSpPr>
            <p:cNvPr id="25" name="Freeform 32">
              <a:extLst>
                <a:ext uri="{FF2B5EF4-FFF2-40B4-BE49-F238E27FC236}">
                  <a16:creationId xmlns:a16="http://schemas.microsoft.com/office/drawing/2014/main" id="{CFC36C93-E270-48F6-B65E-65C99B412F9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85456" y="658624"/>
              <a:ext cx="436525" cy="384540"/>
            </a:xfrm>
            <a:custGeom>
              <a:avLst/>
              <a:gdLst>
                <a:gd name="T0" fmla="*/ 242 w 529"/>
                <a:gd name="T1" fmla="*/ 407 h 465"/>
                <a:gd name="T2" fmla="*/ 64 w 529"/>
                <a:gd name="T3" fmla="*/ 291 h 465"/>
                <a:gd name="T4" fmla="*/ 51 w 529"/>
                <a:gd name="T5" fmla="*/ 291 h 465"/>
                <a:gd name="T6" fmla="*/ 0 w 529"/>
                <a:gd name="T7" fmla="*/ 390 h 465"/>
                <a:gd name="T8" fmla="*/ 240 w 529"/>
                <a:gd name="T9" fmla="*/ 465 h 465"/>
                <a:gd name="T10" fmla="*/ 529 w 529"/>
                <a:gd name="T11" fmla="*/ 233 h 465"/>
                <a:gd name="T12" fmla="*/ 252 w 529"/>
                <a:gd name="T13" fmla="*/ 0 h 465"/>
                <a:gd name="T14" fmla="*/ 174 w 529"/>
                <a:gd name="T15" fmla="*/ 7 h 465"/>
                <a:gd name="T16" fmla="*/ 146 w 529"/>
                <a:gd name="T17" fmla="*/ 63 h 465"/>
                <a:gd name="T18" fmla="*/ 154 w 529"/>
                <a:gd name="T19" fmla="*/ 74 h 465"/>
                <a:gd name="T20" fmla="*/ 254 w 529"/>
                <a:gd name="T21" fmla="*/ 59 h 465"/>
                <a:gd name="T22" fmla="*/ 419 w 529"/>
                <a:gd name="T23" fmla="*/ 233 h 465"/>
                <a:gd name="T24" fmla="*/ 242 w 529"/>
                <a:gd name="T25" fmla="*/ 40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9" h="465">
                  <a:moveTo>
                    <a:pt x="242" y="407"/>
                  </a:moveTo>
                  <a:cubicBezTo>
                    <a:pt x="144" y="407"/>
                    <a:pt x="87" y="356"/>
                    <a:pt x="64" y="291"/>
                  </a:cubicBezTo>
                  <a:cubicBezTo>
                    <a:pt x="62" y="285"/>
                    <a:pt x="54" y="286"/>
                    <a:pt x="51" y="291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50" y="429"/>
                    <a:pt x="133" y="465"/>
                    <a:pt x="240" y="465"/>
                  </a:cubicBezTo>
                  <a:cubicBezTo>
                    <a:pt x="434" y="465"/>
                    <a:pt x="529" y="366"/>
                    <a:pt x="529" y="233"/>
                  </a:cubicBezTo>
                  <a:cubicBezTo>
                    <a:pt x="529" y="107"/>
                    <a:pt x="443" y="0"/>
                    <a:pt x="252" y="0"/>
                  </a:cubicBezTo>
                  <a:cubicBezTo>
                    <a:pt x="224" y="0"/>
                    <a:pt x="198" y="3"/>
                    <a:pt x="174" y="7"/>
                  </a:cubicBezTo>
                  <a:cubicBezTo>
                    <a:pt x="146" y="63"/>
                    <a:pt x="146" y="63"/>
                    <a:pt x="146" y="63"/>
                  </a:cubicBezTo>
                  <a:cubicBezTo>
                    <a:pt x="143" y="72"/>
                    <a:pt x="149" y="74"/>
                    <a:pt x="154" y="74"/>
                  </a:cubicBezTo>
                  <a:cubicBezTo>
                    <a:pt x="182" y="66"/>
                    <a:pt x="207" y="59"/>
                    <a:pt x="254" y="59"/>
                  </a:cubicBezTo>
                  <a:cubicBezTo>
                    <a:pt x="347" y="59"/>
                    <a:pt x="419" y="116"/>
                    <a:pt x="419" y="233"/>
                  </a:cubicBezTo>
                  <a:cubicBezTo>
                    <a:pt x="419" y="342"/>
                    <a:pt x="350" y="407"/>
                    <a:pt x="242" y="407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06178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decel="100000" fill="hold" grpId="1" nodeType="withEffect">
                                  <p:stCondLst>
                                    <p:cond delay="2250"/>
                                  </p:stCondLst>
                                  <p:childTnLst>
                                    <p:animMotion origin="layout" path="M 1.94444E-6 2.22222E-6 L 1.94444E-6 -0.15394 " pathEditMode="relative" rAng="0" ptsTypes="AA">
                                      <p:cBhvr>
                                        <p:cTn id="9" dur="750" spd="-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708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path" presetSubtype="0" decel="10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4.44444E-6 3.7037E-7 L 0.22639 -0.67708 " pathEditMode="relative" rAng="0" ptsTypes="AA">
                                      <p:cBhvr>
                                        <p:cTn id="14" dur="125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19" y="-3386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path" presetSubtype="0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6.93889E-18 4.44444E-6 L -0.1151 0.34282 " pathEditMode="relative" rAng="0" ptsTypes="AA">
                                      <p:cBhvr>
                                        <p:cTn id="19" dur="125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47" y="1713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path" presetSubtype="0" decel="100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4.44444E-6 7.40741E-7 L -0.14167 0.41088 " pathEditMode="relative" rAng="0" ptsTypes="AA">
                                      <p:cBhvr>
                                        <p:cTn id="24" dur="1250" spd="-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83" y="20532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2" presetClass="path" presetSubtype="0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3.05556E-6 7.40741E-7 L -0.1151 0.34282 " pathEditMode="relative" rAng="0" ptsTypes="AA">
                                      <p:cBhvr>
                                        <p:cTn id="29" dur="1250" spd="-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64" y="1713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2" presetClass="entr" presetSubtype="8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2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2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2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8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2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2" presetClass="path" presetSubtype="0" decel="10000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animMotion origin="layout" path="M 4.16667E-6 3.7037E-7 L 4.16667E-6 -0.15394 " pathEditMode="relative" rAng="0" ptsTypes="AA">
                                      <p:cBhvr>
                                        <p:cTn id="70" dur="750" spd="-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4" grpId="1" animBg="1"/>
      <p:bldP spid="8" grpId="0" build="allAtOnce"/>
      <p:bldP spid="8" grpId="1" build="allAtOnce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 </a:t>
            </a:r>
            <a:r>
              <a:rPr lang="en-GB" dirty="0" err="1" smtClean="0"/>
              <a:t>Modifiez</a:t>
            </a:r>
            <a:r>
              <a:rPr lang="en-GB" dirty="0" smtClean="0"/>
              <a:t> </a:t>
            </a:r>
            <a:r>
              <a:rPr lang="en-GB" dirty="0"/>
              <a:t>le style du 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COFACE, THE MOST AGILE GLOBAL TRADE CREDIT PARTNER IN THE INDUSTRY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3F48B-818E-4440-B2BA-2245DD423899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2"/>
          </p:nvPr>
        </p:nvSpPr>
        <p:spPr>
          <a:xfrm>
            <a:off x="393700" y="1016794"/>
            <a:ext cx="8351838" cy="3617119"/>
          </a:xfrm>
        </p:spPr>
        <p:txBody>
          <a:bodyPr/>
          <a:lstStyle/>
          <a:p>
            <a:pPr lvl="0"/>
            <a:r>
              <a:rPr lang="en-GB" dirty="0"/>
              <a:t>Modifier les styles du </a:t>
            </a:r>
            <a:r>
              <a:rPr lang="en-GB" dirty="0" err="1"/>
              <a:t>texte</a:t>
            </a:r>
            <a:r>
              <a:rPr lang="en-GB" dirty="0"/>
              <a:t> du masque</a:t>
            </a:r>
          </a:p>
          <a:p>
            <a:pPr lvl="1"/>
            <a:r>
              <a:rPr lang="en-GB" dirty="0" err="1"/>
              <a:t>Deuxième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2"/>
            <a:r>
              <a:rPr lang="en-GB" dirty="0" err="1"/>
              <a:t>Troisième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3"/>
            <a:r>
              <a:rPr lang="en-GB" dirty="0" err="1"/>
              <a:t>Quatrième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r>
              <a:rPr lang="en-GB" dirty="0" err="1"/>
              <a:t>Cinquième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3603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coResearch_1Chart_No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COFACE, THE MOST AGILE GLOBAL TRADE CREDIT PARTNER IN THE INDUSTRY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3F48B-818E-4440-B2BA-2245DD423899}" type="slidenum">
              <a:rPr lang="fr-FR" smtClean="0"/>
              <a:pPr/>
              <a:t>‹Nr.›</a:t>
            </a:fld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2" hasCustomPrompt="1"/>
          </p:nvPr>
        </p:nvSpPr>
        <p:spPr>
          <a:xfrm>
            <a:off x="393700" y="1579148"/>
            <a:ext cx="8351838" cy="3096000"/>
          </a:xfrm>
        </p:spPr>
        <p:txBody>
          <a:bodyPr/>
          <a:lstStyle>
            <a:lvl1pPr>
              <a:defRPr baseline="0">
                <a:sym typeface="Wingdings" panose="05000000000000000000" pitchFamily="2" charset="2"/>
              </a:defRPr>
            </a:lvl1pPr>
          </a:lstStyle>
          <a:p>
            <a:pPr lvl="0"/>
            <a:r>
              <a:rPr lang="fr-FR" dirty="0" smtClean="0"/>
              <a:t>Size of chart (to </a:t>
            </a:r>
            <a:r>
              <a:rPr lang="fr-FR" dirty="0" err="1" smtClean="0"/>
              <a:t>be</a:t>
            </a:r>
            <a:r>
              <a:rPr lang="fr-FR" dirty="0" smtClean="0"/>
              <a:t> set in Excel) = 8.6 cm x 23.2 cm  3.2 </a:t>
            </a:r>
            <a:r>
              <a:rPr lang="fr-FR" dirty="0" err="1" smtClean="0"/>
              <a:t>inches</a:t>
            </a:r>
            <a:r>
              <a:rPr lang="fr-FR" dirty="0" smtClean="0"/>
              <a:t> x 9.1 </a:t>
            </a:r>
            <a:r>
              <a:rPr lang="fr-FR" dirty="0" err="1" smtClean="0"/>
              <a:t>inches</a:t>
            </a:r>
            <a:endParaRPr lang="fr-FR" dirty="0"/>
          </a:p>
        </p:txBody>
      </p:sp>
      <p:sp>
        <p:nvSpPr>
          <p:cNvPr id="8" name="Titre 7"/>
          <p:cNvSpPr>
            <a:spLocks noGrp="1"/>
          </p:cNvSpPr>
          <p:nvPr>
            <p:ph type="title" hasCustomPrompt="1"/>
          </p:nvPr>
        </p:nvSpPr>
        <p:spPr>
          <a:xfrm>
            <a:off x="395288" y="188728"/>
            <a:ext cx="8350096" cy="37856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 smtClean="0"/>
              <a:t> Modifiez </a:t>
            </a:r>
            <a:r>
              <a:rPr lang="fr-FR" dirty="0"/>
              <a:t>le style du titre</a:t>
            </a:r>
          </a:p>
        </p:txBody>
      </p:sp>
      <p:sp>
        <p:nvSpPr>
          <p:cNvPr id="10" name="Espace réservé du contenu 5"/>
          <p:cNvSpPr>
            <a:spLocks noGrp="1"/>
          </p:cNvSpPr>
          <p:nvPr>
            <p:ph sz="quarter" idx="14" hasCustomPrompt="1"/>
          </p:nvPr>
        </p:nvSpPr>
        <p:spPr>
          <a:xfrm>
            <a:off x="393546" y="1024019"/>
            <a:ext cx="8351838" cy="415800"/>
          </a:xfrm>
        </p:spPr>
        <p:txBody>
          <a:bodyPr wrap="none" anchor="ctr">
            <a:normAutofit/>
          </a:bodyPr>
          <a:lstStyle>
            <a:lvl1pPr marL="0" indent="0" algn="ctr">
              <a:buNone/>
              <a:defRPr sz="1350" baseline="0"/>
            </a:lvl1pPr>
          </a:lstStyle>
          <a:p>
            <a:pPr lvl="0"/>
            <a:r>
              <a:rPr lang="fr-FR" dirty="0" smtClean="0"/>
              <a:t>TITLE OF THE CHART</a:t>
            </a:r>
          </a:p>
        </p:txBody>
      </p:sp>
    </p:spTree>
    <p:extLst>
      <p:ext uri="{BB962C8B-B14F-4D97-AF65-F5344CB8AC3E}">
        <p14:creationId xmlns:p14="http://schemas.microsoft.com/office/powerpoint/2010/main" val="280812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COFACE, THE MOST AGILE GLOBAL TRADE CREDIT PARTNER IN THE INDUSTRY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3F48B-818E-4440-B2BA-2245DD423899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2"/>
          </p:nvPr>
        </p:nvSpPr>
        <p:spPr>
          <a:xfrm>
            <a:off x="393700" y="1016794"/>
            <a:ext cx="8351838" cy="3617119"/>
          </a:xfrm>
        </p:spPr>
        <p:txBody>
          <a:bodyPr/>
          <a:lstStyle/>
          <a:p>
            <a:pPr lvl="0"/>
            <a:r>
              <a:rPr lang="en-GB" dirty="0"/>
              <a:t>Modifier les styles du </a:t>
            </a:r>
            <a:r>
              <a:rPr lang="en-GB" dirty="0" err="1"/>
              <a:t>texte</a:t>
            </a:r>
            <a:r>
              <a:rPr lang="en-GB" dirty="0"/>
              <a:t> du masque</a:t>
            </a:r>
          </a:p>
          <a:p>
            <a:pPr lvl="1"/>
            <a:r>
              <a:rPr lang="en-GB" dirty="0" err="1"/>
              <a:t>Deuxième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2"/>
            <a:r>
              <a:rPr lang="en-GB" dirty="0" err="1"/>
              <a:t>Troisième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3"/>
            <a:r>
              <a:rPr lang="en-GB" dirty="0" err="1"/>
              <a:t>Quatrième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r>
              <a:rPr lang="en-GB" dirty="0" err="1"/>
              <a:t>Cinquième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561525"/>
            <a:ext cx="8351838" cy="323165"/>
          </a:xfrm>
          <a:blipFill dpi="0" rotWithShape="1">
            <a:blip r:embed="rId2"/>
            <a:srcRect/>
            <a:tile tx="6350" ty="0" sx="100000" sy="100000" flip="none" algn="tl"/>
          </a:blipFill>
        </p:spPr>
        <p:txBody>
          <a:bodyPr vert="horz" wrap="square" lIns="91440" tIns="45720" rIns="91440" bIns="0" rtlCol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fr-FR" sz="2000" b="0" cap="all" baseline="0" dirty="0">
                <a:solidFill>
                  <a:schemeClr val="bg2"/>
                </a:solidFill>
              </a:defRPr>
            </a:lvl1pPr>
          </a:lstStyle>
          <a:p>
            <a:pPr marL="342900" lvl="0" indent="-342900">
              <a:spcBef>
                <a:spcPct val="0"/>
              </a:spcBef>
            </a:pPr>
            <a:r>
              <a:rPr lang="en-GB" dirty="0" smtClean="0"/>
              <a:t> Sous-titre</a:t>
            </a:r>
            <a:endParaRPr lang="en-GB" dirty="0"/>
          </a:p>
        </p:txBody>
      </p:sp>
      <p:sp>
        <p:nvSpPr>
          <p:cNvPr id="8" name="Titre 7"/>
          <p:cNvSpPr>
            <a:spLocks noGrp="1"/>
          </p:cNvSpPr>
          <p:nvPr>
            <p:ph type="title" hasCustomPrompt="1"/>
          </p:nvPr>
        </p:nvSpPr>
        <p:spPr>
          <a:xfrm>
            <a:off x="395288" y="188728"/>
            <a:ext cx="8350096" cy="37856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 </a:t>
            </a:r>
            <a:r>
              <a:rPr lang="en-GB" dirty="0" err="1" smtClean="0"/>
              <a:t>Modifiez</a:t>
            </a:r>
            <a:r>
              <a:rPr lang="en-GB" dirty="0" smtClean="0"/>
              <a:t> </a:t>
            </a:r>
            <a:r>
              <a:rPr lang="en-GB" dirty="0"/>
              <a:t>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204782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coResearch_1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COFACE, THE MOST AGILE GLOBAL TRADE CREDIT PARTNER IN THE INDUSTRY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3F48B-818E-4440-B2BA-2245DD423899}" type="slidenum">
              <a:rPr lang="fr-FR" smtClean="0"/>
              <a:pPr/>
              <a:t>‹Nr.›</a:t>
            </a:fld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2" hasCustomPrompt="1"/>
          </p:nvPr>
        </p:nvSpPr>
        <p:spPr>
          <a:xfrm>
            <a:off x="393700" y="1579148"/>
            <a:ext cx="8351838" cy="3096000"/>
          </a:xfrm>
        </p:spPr>
        <p:txBody>
          <a:bodyPr/>
          <a:lstStyle>
            <a:lvl1pPr>
              <a:defRPr baseline="0">
                <a:sym typeface="Wingdings" panose="05000000000000000000" pitchFamily="2" charset="2"/>
              </a:defRPr>
            </a:lvl1pPr>
          </a:lstStyle>
          <a:p>
            <a:pPr lvl="0"/>
            <a:r>
              <a:rPr lang="fr-FR" dirty="0" smtClean="0"/>
              <a:t>Size of chart (to </a:t>
            </a:r>
            <a:r>
              <a:rPr lang="fr-FR" dirty="0" err="1" smtClean="0"/>
              <a:t>be</a:t>
            </a:r>
            <a:r>
              <a:rPr lang="fr-FR" dirty="0" smtClean="0"/>
              <a:t> set in Excel) = 8.6 cm x 23.2 cm  3.2 </a:t>
            </a:r>
            <a:r>
              <a:rPr lang="fr-FR" dirty="0" err="1" smtClean="0"/>
              <a:t>inches</a:t>
            </a:r>
            <a:r>
              <a:rPr lang="fr-FR" dirty="0" smtClean="0"/>
              <a:t> x 9.1 </a:t>
            </a:r>
            <a:r>
              <a:rPr lang="fr-FR" dirty="0" err="1" smtClean="0"/>
              <a:t>inches</a:t>
            </a:r>
            <a:endParaRPr lang="fr-FR" dirty="0"/>
          </a:p>
        </p:txBody>
      </p:sp>
      <p:sp>
        <p:nvSpPr>
          <p:cNvPr id="8" name="Titre 7"/>
          <p:cNvSpPr>
            <a:spLocks noGrp="1"/>
          </p:cNvSpPr>
          <p:nvPr>
            <p:ph type="title" hasCustomPrompt="1"/>
          </p:nvPr>
        </p:nvSpPr>
        <p:spPr>
          <a:xfrm>
            <a:off x="395288" y="188728"/>
            <a:ext cx="8350096" cy="378565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 Modifiez </a:t>
            </a:r>
            <a:r>
              <a:rPr lang="fr-FR" dirty="0"/>
              <a:t>le style du titre</a:t>
            </a:r>
          </a:p>
        </p:txBody>
      </p:sp>
      <p:sp>
        <p:nvSpPr>
          <p:cNvPr id="10" name="Espace réservé du contenu 5"/>
          <p:cNvSpPr>
            <a:spLocks noGrp="1"/>
          </p:cNvSpPr>
          <p:nvPr>
            <p:ph sz="quarter" idx="14" hasCustomPrompt="1"/>
          </p:nvPr>
        </p:nvSpPr>
        <p:spPr>
          <a:xfrm>
            <a:off x="393546" y="1024019"/>
            <a:ext cx="8351838" cy="415800"/>
          </a:xfrm>
        </p:spPr>
        <p:txBody>
          <a:bodyPr wrap="none" anchor="ctr">
            <a:normAutofit/>
          </a:bodyPr>
          <a:lstStyle>
            <a:lvl1pPr marL="0" indent="0" algn="ctr">
              <a:buNone/>
              <a:defRPr sz="1350" baseline="0"/>
            </a:lvl1pPr>
          </a:lstStyle>
          <a:p>
            <a:pPr lvl="0"/>
            <a:r>
              <a:rPr lang="fr-FR" dirty="0" smtClean="0"/>
              <a:t>TITLE OF THE CHART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561525"/>
            <a:ext cx="8351838" cy="323165"/>
          </a:xfrm>
          <a:blipFill dpi="0" rotWithShape="1">
            <a:blip r:embed="rId2"/>
            <a:srcRect/>
            <a:tile tx="6350" ty="0" sx="100000" sy="100000" flip="none" algn="tl"/>
          </a:blipFill>
        </p:spPr>
        <p:txBody>
          <a:bodyPr vert="horz" wrap="square" lIns="91440" tIns="45720" rIns="91440" bIns="0" rtlCol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fr-FR" sz="2000" b="0" cap="all" baseline="0" dirty="0">
                <a:solidFill>
                  <a:schemeClr val="bg2"/>
                </a:solidFill>
              </a:defRPr>
            </a:lvl1pPr>
          </a:lstStyle>
          <a:p>
            <a:pPr marL="342900" lvl="0" indent="-342900">
              <a:spcBef>
                <a:spcPct val="0"/>
              </a:spcBef>
            </a:pPr>
            <a:r>
              <a:rPr lang="en-GB" dirty="0" smtClean="0"/>
              <a:t> Sous-titre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394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in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 </a:t>
            </a:r>
            <a:r>
              <a:rPr lang="en-GB" dirty="0" err="1" smtClean="0"/>
              <a:t>Modifiez</a:t>
            </a:r>
            <a:r>
              <a:rPr lang="en-GB" dirty="0" smtClean="0"/>
              <a:t> </a:t>
            </a:r>
            <a:r>
              <a:rPr lang="en-GB" dirty="0"/>
              <a:t>le style du 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COFACE, THE MOST AGILE GLOBAL TRADE CREDIT PARTNER IN THE INDUSTRY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3F48B-818E-4440-B2BA-2245DD423899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2"/>
          </p:nvPr>
        </p:nvSpPr>
        <p:spPr>
          <a:xfrm>
            <a:off x="395288" y="1016794"/>
            <a:ext cx="4105275" cy="3617119"/>
          </a:xfrm>
        </p:spPr>
        <p:txBody>
          <a:bodyPr/>
          <a:lstStyle/>
          <a:p>
            <a:pPr lvl="0"/>
            <a:r>
              <a:rPr lang="en-GB" dirty="0"/>
              <a:t>Modifier les styles du </a:t>
            </a:r>
            <a:r>
              <a:rPr lang="en-GB" dirty="0" err="1"/>
              <a:t>texte</a:t>
            </a:r>
            <a:r>
              <a:rPr lang="en-GB" dirty="0"/>
              <a:t> du masque</a:t>
            </a:r>
          </a:p>
          <a:p>
            <a:pPr lvl="1"/>
            <a:r>
              <a:rPr lang="en-GB" dirty="0" err="1"/>
              <a:t>Deuxième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2"/>
            <a:r>
              <a:rPr lang="en-GB" dirty="0" err="1"/>
              <a:t>Troisième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3"/>
            <a:r>
              <a:rPr lang="en-GB" dirty="0" err="1"/>
              <a:t>Quatrième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r>
              <a:rPr lang="en-GB" dirty="0" err="1"/>
              <a:t>Cinquième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</p:txBody>
      </p:sp>
      <p:sp>
        <p:nvSpPr>
          <p:cNvPr id="7" name="Espace réservé du contenu 5"/>
          <p:cNvSpPr>
            <a:spLocks noGrp="1"/>
          </p:cNvSpPr>
          <p:nvPr>
            <p:ph sz="quarter" idx="13"/>
          </p:nvPr>
        </p:nvSpPr>
        <p:spPr>
          <a:xfrm>
            <a:off x="4640109" y="1016794"/>
            <a:ext cx="4105275" cy="3617119"/>
          </a:xfrm>
        </p:spPr>
        <p:txBody>
          <a:bodyPr/>
          <a:lstStyle/>
          <a:p>
            <a:pPr lvl="0"/>
            <a:r>
              <a:rPr lang="en-GB" dirty="0"/>
              <a:t>Modifier les styles du </a:t>
            </a:r>
            <a:r>
              <a:rPr lang="en-GB" dirty="0" err="1"/>
              <a:t>texte</a:t>
            </a:r>
            <a:r>
              <a:rPr lang="en-GB" dirty="0"/>
              <a:t> du masque</a:t>
            </a:r>
          </a:p>
          <a:p>
            <a:pPr lvl="1"/>
            <a:r>
              <a:rPr lang="en-GB" dirty="0" err="1"/>
              <a:t>Deuxième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2"/>
            <a:r>
              <a:rPr lang="en-GB" dirty="0" err="1"/>
              <a:t>Troisième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3"/>
            <a:r>
              <a:rPr lang="en-GB" dirty="0" err="1"/>
              <a:t>Quatrième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r>
              <a:rPr lang="en-GB" dirty="0" err="1"/>
              <a:t>Cinquième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41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coResearch_2Charts_No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COFACE, THE MOST AGILE GLOBAL TRADE CREDIT PARTNER IN THE INDUSTRY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3F48B-818E-4440-B2BA-2245DD423899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8" name="Titre 7"/>
          <p:cNvSpPr>
            <a:spLocks noGrp="1"/>
          </p:cNvSpPr>
          <p:nvPr>
            <p:ph type="title" hasCustomPrompt="1"/>
          </p:nvPr>
        </p:nvSpPr>
        <p:spPr>
          <a:xfrm>
            <a:off x="395288" y="188728"/>
            <a:ext cx="8350096" cy="37856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 </a:t>
            </a:r>
            <a:r>
              <a:rPr lang="en-GB" dirty="0" err="1" smtClean="0"/>
              <a:t>Modifiez</a:t>
            </a:r>
            <a:r>
              <a:rPr lang="en-GB" dirty="0" smtClean="0"/>
              <a:t> </a:t>
            </a:r>
            <a:r>
              <a:rPr lang="en-GB" dirty="0"/>
              <a:t>le style du titre</a:t>
            </a:r>
          </a:p>
        </p:txBody>
      </p:sp>
      <p:sp>
        <p:nvSpPr>
          <p:cNvPr id="9" name="Espace réservé du contenu 5"/>
          <p:cNvSpPr>
            <a:spLocks noGrp="1"/>
          </p:cNvSpPr>
          <p:nvPr>
            <p:ph sz="quarter" idx="12" hasCustomPrompt="1"/>
          </p:nvPr>
        </p:nvSpPr>
        <p:spPr>
          <a:xfrm>
            <a:off x="395288" y="1536970"/>
            <a:ext cx="4105275" cy="3096943"/>
          </a:xfrm>
        </p:spPr>
        <p:txBody>
          <a:bodyPr>
            <a:normAutofit/>
          </a:bodyPr>
          <a:lstStyle>
            <a:lvl1pPr>
              <a:defRPr sz="1200">
                <a:sym typeface="Wingdings" panose="05000000000000000000" pitchFamily="2" charset="2"/>
              </a:defRPr>
            </a:lvl1pPr>
          </a:lstStyle>
          <a:p>
            <a:pPr lvl="0"/>
            <a:r>
              <a:rPr lang="fr-FR" dirty="0" smtClean="0"/>
              <a:t>Size of chart (to </a:t>
            </a:r>
            <a:r>
              <a:rPr lang="fr-FR" dirty="0" err="1" smtClean="0"/>
              <a:t>be</a:t>
            </a:r>
            <a:r>
              <a:rPr lang="fr-FR" dirty="0" smtClean="0"/>
              <a:t> set in Excel) = 8.6 cm x 11.4 cm  3.2 </a:t>
            </a:r>
            <a:r>
              <a:rPr lang="fr-FR" dirty="0" err="1" smtClean="0"/>
              <a:t>inches</a:t>
            </a:r>
            <a:r>
              <a:rPr lang="fr-FR" dirty="0" smtClean="0"/>
              <a:t> x 4.5 </a:t>
            </a:r>
            <a:r>
              <a:rPr lang="fr-FR" dirty="0" err="1" smtClean="0"/>
              <a:t>inches</a:t>
            </a:r>
            <a:endParaRPr lang="fr-FR" dirty="0"/>
          </a:p>
        </p:txBody>
      </p:sp>
      <p:sp>
        <p:nvSpPr>
          <p:cNvPr id="10" name="Espace réservé du contenu 5"/>
          <p:cNvSpPr>
            <a:spLocks noGrp="1"/>
          </p:cNvSpPr>
          <p:nvPr>
            <p:ph sz="quarter" idx="14" hasCustomPrompt="1"/>
          </p:nvPr>
        </p:nvSpPr>
        <p:spPr>
          <a:xfrm>
            <a:off x="4640109" y="1536970"/>
            <a:ext cx="4105275" cy="3096943"/>
          </a:xfrm>
        </p:spPr>
        <p:txBody>
          <a:bodyPr>
            <a:normAutofit/>
          </a:bodyPr>
          <a:lstStyle>
            <a:lvl1pPr>
              <a:defRPr sz="1200">
                <a:sym typeface="Wingdings" panose="05000000000000000000" pitchFamily="2" charset="2"/>
              </a:defRPr>
            </a:lvl1pPr>
          </a:lstStyle>
          <a:p>
            <a:pPr lvl="0"/>
            <a:r>
              <a:rPr lang="fr-FR" dirty="0" smtClean="0"/>
              <a:t>Size of chart (to </a:t>
            </a:r>
            <a:r>
              <a:rPr lang="fr-FR" dirty="0" err="1" smtClean="0"/>
              <a:t>be</a:t>
            </a:r>
            <a:r>
              <a:rPr lang="fr-FR" dirty="0" smtClean="0"/>
              <a:t> set in Excel) = 8.6 cm x 11.4 cm  3.2 </a:t>
            </a:r>
            <a:r>
              <a:rPr lang="fr-FR" dirty="0" err="1" smtClean="0"/>
              <a:t>inches</a:t>
            </a:r>
            <a:r>
              <a:rPr lang="fr-FR" dirty="0" smtClean="0"/>
              <a:t> x 4.5 </a:t>
            </a:r>
            <a:r>
              <a:rPr lang="fr-FR" dirty="0" err="1" smtClean="0"/>
              <a:t>inches</a:t>
            </a:r>
            <a:endParaRPr lang="fr-FR" dirty="0"/>
          </a:p>
        </p:txBody>
      </p:sp>
      <p:sp>
        <p:nvSpPr>
          <p:cNvPr id="11" name="Espace réservé du contenu 5"/>
          <p:cNvSpPr>
            <a:spLocks noGrp="1"/>
          </p:cNvSpPr>
          <p:nvPr>
            <p:ph sz="quarter" idx="15" hasCustomPrompt="1"/>
          </p:nvPr>
        </p:nvSpPr>
        <p:spPr>
          <a:xfrm>
            <a:off x="393547" y="1002930"/>
            <a:ext cx="4104000" cy="415800"/>
          </a:xfrm>
        </p:spPr>
        <p:txBody>
          <a:bodyPr wrap="none" anchor="ctr">
            <a:normAutofit/>
          </a:bodyPr>
          <a:lstStyle>
            <a:lvl1pPr marL="0" indent="0" algn="ctr">
              <a:buNone/>
              <a:defRPr sz="1350" baseline="0"/>
            </a:lvl1pPr>
          </a:lstStyle>
          <a:p>
            <a:pPr lvl="0"/>
            <a:r>
              <a:rPr lang="fr-FR" dirty="0" smtClean="0"/>
              <a:t>TITLE OF THE CHART</a:t>
            </a:r>
          </a:p>
        </p:txBody>
      </p:sp>
      <p:sp>
        <p:nvSpPr>
          <p:cNvPr id="12" name="Espace réservé du contenu 5"/>
          <p:cNvSpPr>
            <a:spLocks noGrp="1"/>
          </p:cNvSpPr>
          <p:nvPr>
            <p:ph sz="quarter" idx="16" hasCustomPrompt="1"/>
          </p:nvPr>
        </p:nvSpPr>
        <p:spPr>
          <a:xfrm>
            <a:off x="4640109" y="1002930"/>
            <a:ext cx="4104000" cy="415800"/>
          </a:xfrm>
        </p:spPr>
        <p:txBody>
          <a:bodyPr wrap="none" anchor="ctr">
            <a:normAutofit/>
          </a:bodyPr>
          <a:lstStyle>
            <a:lvl1pPr marL="0" indent="0" algn="ctr">
              <a:buNone/>
              <a:defRPr sz="1350" baseline="0"/>
            </a:lvl1pPr>
          </a:lstStyle>
          <a:p>
            <a:pPr lvl="0"/>
            <a:r>
              <a:rPr lang="fr-FR" dirty="0" smtClean="0"/>
              <a:t>TITLE OF THE CHART</a:t>
            </a:r>
          </a:p>
        </p:txBody>
      </p:sp>
    </p:spTree>
    <p:extLst>
      <p:ext uri="{BB962C8B-B14F-4D97-AF65-F5344CB8AC3E}">
        <p14:creationId xmlns:p14="http://schemas.microsoft.com/office/powerpoint/2010/main" val="1526250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coResearch_2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COFACE, THE MOST AGILE GLOBAL TRADE CREDIT PARTNER IN THE INDUSTRY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3F48B-818E-4440-B2BA-2245DD423899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561525"/>
            <a:ext cx="8351838" cy="323165"/>
          </a:xfrm>
          <a:blipFill dpi="0" rotWithShape="1">
            <a:blip r:embed="rId2"/>
            <a:srcRect/>
            <a:tile tx="6350" ty="0" sx="100000" sy="100000" flip="none" algn="tl"/>
          </a:blipFill>
        </p:spPr>
        <p:txBody>
          <a:bodyPr vert="horz" wrap="square" lIns="91440" tIns="45720" rIns="91440" bIns="0" rtlCol="0">
            <a:spAutoFit/>
          </a:bodyPr>
          <a:lstStyle>
            <a:lvl1pPr marL="0" indent="0">
              <a:buNone/>
              <a:defRPr lang="fr-FR" sz="2000" b="0" cap="all" baseline="0" dirty="0">
                <a:solidFill>
                  <a:schemeClr val="bg2"/>
                </a:solidFill>
              </a:defRPr>
            </a:lvl1pPr>
          </a:lstStyle>
          <a:p>
            <a:pPr marL="342900" lvl="0" indent="-342900">
              <a:spcBef>
                <a:spcPct val="0"/>
              </a:spcBef>
            </a:pPr>
            <a:r>
              <a:rPr lang="en-GB" dirty="0" smtClean="0"/>
              <a:t> Sous-titre</a:t>
            </a:r>
            <a:endParaRPr lang="en-GB" dirty="0"/>
          </a:p>
        </p:txBody>
      </p:sp>
      <p:sp>
        <p:nvSpPr>
          <p:cNvPr id="8" name="Titre 7"/>
          <p:cNvSpPr>
            <a:spLocks noGrp="1"/>
          </p:cNvSpPr>
          <p:nvPr>
            <p:ph type="title" hasCustomPrompt="1"/>
          </p:nvPr>
        </p:nvSpPr>
        <p:spPr>
          <a:xfrm>
            <a:off x="395288" y="188728"/>
            <a:ext cx="8350096" cy="37856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 </a:t>
            </a:r>
            <a:r>
              <a:rPr lang="en-GB" dirty="0" err="1" smtClean="0"/>
              <a:t>Modifiez</a:t>
            </a:r>
            <a:r>
              <a:rPr lang="en-GB" dirty="0" smtClean="0"/>
              <a:t> </a:t>
            </a:r>
            <a:r>
              <a:rPr lang="en-GB" dirty="0"/>
              <a:t>le style du titre</a:t>
            </a:r>
          </a:p>
        </p:txBody>
      </p:sp>
      <p:sp>
        <p:nvSpPr>
          <p:cNvPr id="9" name="Espace réservé du contenu 5"/>
          <p:cNvSpPr>
            <a:spLocks noGrp="1"/>
          </p:cNvSpPr>
          <p:nvPr>
            <p:ph sz="quarter" idx="12" hasCustomPrompt="1"/>
          </p:nvPr>
        </p:nvSpPr>
        <p:spPr>
          <a:xfrm>
            <a:off x="395288" y="1536970"/>
            <a:ext cx="4105275" cy="3096943"/>
          </a:xfrm>
        </p:spPr>
        <p:txBody>
          <a:bodyPr>
            <a:normAutofit/>
          </a:bodyPr>
          <a:lstStyle>
            <a:lvl1pPr marL="87313" marR="0" indent="-87313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Printania Inline" panose="02000000000000000000" pitchFamily="50" charset="0"/>
              <a:buChar char=" "/>
              <a:tabLst/>
              <a:defRPr sz="1400">
                <a:sym typeface="Wingdings" panose="05000000000000000000" pitchFamily="2" charset="2"/>
              </a:defRPr>
            </a:lvl1pPr>
          </a:lstStyle>
          <a:p>
            <a:pPr marL="87313" marR="0" lvl="0" indent="-87313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Printania Inline" panose="02000000000000000000" pitchFamily="50" charset="0"/>
              <a:buChar char=" "/>
              <a:tabLst/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336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Size of chart (to </a:t>
            </a:r>
            <a:r>
              <a:rPr kumimoji="0" lang="fr-FR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336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</a:t>
            </a: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336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set in Excel) = 8.6 cm x 11.4 cm  3.2 </a:t>
            </a:r>
            <a:r>
              <a:rPr kumimoji="0" lang="fr-FR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336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inches</a:t>
            </a: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336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 4.5 </a:t>
            </a:r>
            <a:r>
              <a:rPr kumimoji="0" lang="fr-FR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336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inches</a:t>
            </a:r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srgbClr val="03365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Espace réservé du contenu 5"/>
          <p:cNvSpPr>
            <a:spLocks noGrp="1"/>
          </p:cNvSpPr>
          <p:nvPr>
            <p:ph sz="quarter" idx="14" hasCustomPrompt="1"/>
          </p:nvPr>
        </p:nvSpPr>
        <p:spPr>
          <a:xfrm>
            <a:off x="4640109" y="1536970"/>
            <a:ext cx="4105275" cy="3096943"/>
          </a:xfrm>
        </p:spPr>
        <p:txBody>
          <a:bodyPr>
            <a:normAutofit/>
          </a:bodyPr>
          <a:lstStyle>
            <a:lvl1pPr marL="87313" marR="0" indent="-87313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Printania Inline" panose="02000000000000000000" pitchFamily="50" charset="0"/>
              <a:buChar char=" "/>
              <a:tabLst/>
              <a:defRPr sz="1400">
                <a:sym typeface="Wingdings" panose="05000000000000000000" pitchFamily="2" charset="2"/>
              </a:defRPr>
            </a:lvl1pPr>
          </a:lstStyle>
          <a:p>
            <a:pPr marL="87313" marR="0" lvl="0" indent="-87313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Printania Inline" panose="02000000000000000000" pitchFamily="50" charset="0"/>
              <a:buChar char=" "/>
              <a:tabLst/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336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Size of chart (to </a:t>
            </a:r>
            <a:r>
              <a:rPr kumimoji="0" lang="fr-FR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336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</a:t>
            </a: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336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set in Excel) = 8.6 cm x 11.4 cm  3.2 </a:t>
            </a:r>
            <a:r>
              <a:rPr kumimoji="0" lang="fr-FR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336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inches</a:t>
            </a: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336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 4.5 </a:t>
            </a:r>
            <a:r>
              <a:rPr kumimoji="0" lang="fr-FR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336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inches</a:t>
            </a:r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srgbClr val="03365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Espace réservé du contenu 5"/>
          <p:cNvSpPr>
            <a:spLocks noGrp="1"/>
          </p:cNvSpPr>
          <p:nvPr>
            <p:ph sz="quarter" idx="15" hasCustomPrompt="1"/>
          </p:nvPr>
        </p:nvSpPr>
        <p:spPr>
          <a:xfrm>
            <a:off x="393547" y="1002930"/>
            <a:ext cx="4104000" cy="415800"/>
          </a:xfrm>
        </p:spPr>
        <p:txBody>
          <a:bodyPr wrap="none" anchor="ctr">
            <a:normAutofit/>
          </a:bodyPr>
          <a:lstStyle>
            <a:lvl1pPr marL="0" indent="0" algn="ctr">
              <a:buNone/>
              <a:defRPr sz="1350" baseline="0"/>
            </a:lvl1pPr>
          </a:lstStyle>
          <a:p>
            <a:pPr lvl="0"/>
            <a:r>
              <a:rPr lang="fr-FR" dirty="0" smtClean="0"/>
              <a:t>TITLE OF THE CHART</a:t>
            </a:r>
          </a:p>
        </p:txBody>
      </p:sp>
      <p:sp>
        <p:nvSpPr>
          <p:cNvPr id="12" name="Espace réservé du contenu 5"/>
          <p:cNvSpPr>
            <a:spLocks noGrp="1"/>
          </p:cNvSpPr>
          <p:nvPr>
            <p:ph sz="quarter" idx="16" hasCustomPrompt="1"/>
          </p:nvPr>
        </p:nvSpPr>
        <p:spPr>
          <a:xfrm>
            <a:off x="4640109" y="1002930"/>
            <a:ext cx="4104000" cy="415800"/>
          </a:xfrm>
        </p:spPr>
        <p:txBody>
          <a:bodyPr wrap="none" anchor="ctr">
            <a:normAutofit/>
          </a:bodyPr>
          <a:lstStyle>
            <a:lvl1pPr marL="0" indent="0" algn="ctr">
              <a:buNone/>
              <a:defRPr sz="1350" baseline="0"/>
            </a:lvl1pPr>
          </a:lstStyle>
          <a:p>
            <a:pPr lvl="0"/>
            <a:r>
              <a:rPr lang="fr-FR" dirty="0" smtClean="0"/>
              <a:t>TITLE OF THE CHART</a:t>
            </a:r>
          </a:p>
        </p:txBody>
      </p:sp>
    </p:spTree>
    <p:extLst>
      <p:ext uri="{BB962C8B-B14F-4D97-AF65-F5344CB8AC3E}">
        <p14:creationId xmlns:p14="http://schemas.microsoft.com/office/powerpoint/2010/main" val="536647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in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 </a:t>
            </a:r>
            <a:r>
              <a:rPr lang="en-GB" dirty="0" err="1" smtClean="0"/>
              <a:t>Modifiez</a:t>
            </a:r>
            <a:r>
              <a:rPr lang="en-GB" dirty="0" smtClean="0"/>
              <a:t> </a:t>
            </a:r>
            <a:r>
              <a:rPr lang="en-GB" dirty="0"/>
              <a:t>le style du 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COFACE, THE MOST AGILE GLOBAL TRADE CREDIT PARTNER IN THE INDUSTRY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3F48B-818E-4440-B2BA-2245DD423899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2"/>
          </p:nvPr>
        </p:nvSpPr>
        <p:spPr>
          <a:xfrm>
            <a:off x="393700" y="1016794"/>
            <a:ext cx="2597150" cy="3617119"/>
          </a:xfrm>
        </p:spPr>
        <p:txBody>
          <a:bodyPr/>
          <a:lstStyle/>
          <a:p>
            <a:pPr lvl="0"/>
            <a:r>
              <a:rPr lang="en-GB" dirty="0"/>
              <a:t>Modifier les styles du </a:t>
            </a:r>
            <a:r>
              <a:rPr lang="en-GB" dirty="0" err="1"/>
              <a:t>texte</a:t>
            </a:r>
            <a:r>
              <a:rPr lang="en-GB" dirty="0"/>
              <a:t> du masque</a:t>
            </a:r>
          </a:p>
          <a:p>
            <a:pPr lvl="1"/>
            <a:r>
              <a:rPr lang="en-GB" dirty="0" err="1"/>
              <a:t>Deuxième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2"/>
            <a:r>
              <a:rPr lang="en-GB" dirty="0" err="1"/>
              <a:t>Troisième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3"/>
            <a:r>
              <a:rPr lang="en-GB" dirty="0" err="1"/>
              <a:t>Quatrième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r>
              <a:rPr lang="en-GB" dirty="0" err="1"/>
              <a:t>Cinquième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</p:txBody>
      </p:sp>
      <p:sp>
        <p:nvSpPr>
          <p:cNvPr id="7" name="Espace réservé du contenu 5"/>
          <p:cNvSpPr>
            <a:spLocks noGrp="1"/>
          </p:cNvSpPr>
          <p:nvPr>
            <p:ph sz="quarter" idx="13"/>
          </p:nvPr>
        </p:nvSpPr>
        <p:spPr>
          <a:xfrm>
            <a:off x="3273425" y="1016794"/>
            <a:ext cx="2597150" cy="3617119"/>
          </a:xfrm>
        </p:spPr>
        <p:txBody>
          <a:bodyPr/>
          <a:lstStyle/>
          <a:p>
            <a:pPr lvl="0"/>
            <a:r>
              <a:rPr lang="en-GB" dirty="0"/>
              <a:t>Modifier les styles du </a:t>
            </a:r>
            <a:r>
              <a:rPr lang="en-GB" dirty="0" err="1"/>
              <a:t>texte</a:t>
            </a:r>
            <a:r>
              <a:rPr lang="en-GB" dirty="0"/>
              <a:t> du masque</a:t>
            </a:r>
          </a:p>
          <a:p>
            <a:pPr lvl="1"/>
            <a:r>
              <a:rPr lang="en-GB" dirty="0" err="1"/>
              <a:t>Deuxième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2"/>
            <a:r>
              <a:rPr lang="en-GB" dirty="0" err="1"/>
              <a:t>Troisième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3"/>
            <a:r>
              <a:rPr lang="en-GB" dirty="0" err="1"/>
              <a:t>Quatrième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r>
              <a:rPr lang="en-GB" dirty="0" err="1"/>
              <a:t>Cinquième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</p:txBody>
      </p:sp>
      <p:sp>
        <p:nvSpPr>
          <p:cNvPr id="8" name="Espace réservé du contenu 5"/>
          <p:cNvSpPr>
            <a:spLocks noGrp="1"/>
          </p:cNvSpPr>
          <p:nvPr>
            <p:ph sz="quarter" idx="14"/>
          </p:nvPr>
        </p:nvSpPr>
        <p:spPr>
          <a:xfrm>
            <a:off x="6153150" y="1016794"/>
            <a:ext cx="2597150" cy="3617119"/>
          </a:xfrm>
        </p:spPr>
        <p:txBody>
          <a:bodyPr/>
          <a:lstStyle/>
          <a:p>
            <a:pPr lvl="0"/>
            <a:r>
              <a:rPr lang="en-GB" dirty="0"/>
              <a:t>Modifier les styles du </a:t>
            </a:r>
            <a:r>
              <a:rPr lang="en-GB" dirty="0" err="1"/>
              <a:t>texte</a:t>
            </a:r>
            <a:r>
              <a:rPr lang="en-GB" dirty="0"/>
              <a:t> du masque</a:t>
            </a:r>
          </a:p>
          <a:p>
            <a:pPr lvl="1"/>
            <a:r>
              <a:rPr lang="en-GB" dirty="0" err="1"/>
              <a:t>Deuxième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2"/>
            <a:r>
              <a:rPr lang="en-GB" dirty="0" err="1"/>
              <a:t>Troisième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3"/>
            <a:r>
              <a:rPr lang="en-GB" dirty="0" err="1"/>
              <a:t>Quatrième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r>
              <a:rPr lang="en-GB" dirty="0" err="1"/>
              <a:t>Cinquième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8130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95288" y="188728"/>
            <a:ext cx="8350096" cy="378565"/>
          </a:xfrm>
          <a:prstGeom prst="rect">
            <a:avLst/>
          </a:prstGeom>
          <a:blipFill dpi="0" rotWithShape="1">
            <a:blip r:embed="rId20"/>
            <a:srcRect/>
            <a:tile tx="6350" ty="0" sx="100000" sy="100000" flip="none" algn="tl"/>
          </a:blipFill>
        </p:spPr>
        <p:txBody>
          <a:bodyPr vert="horz" wrap="square" lIns="91440" tIns="45720" rIns="91440" bIns="0" rtlCol="0" anchor="b">
            <a:spAutoFit/>
          </a:bodyPr>
          <a:lstStyle/>
          <a:p>
            <a:pPr marL="0" lvl="0" indent="0">
              <a:spcBef>
                <a:spcPts val="0"/>
              </a:spcBef>
              <a:buFont typeface="Arial" panose="020B0604020202020204" pitchFamily="34" charset="0"/>
            </a:pPr>
            <a:r>
              <a:rPr lang="en-GB" dirty="0" smtClean="0"/>
              <a:t> </a:t>
            </a:r>
            <a:r>
              <a:rPr lang="en-GB" dirty="0" err="1" smtClean="0"/>
              <a:t>Modifiez</a:t>
            </a:r>
            <a:r>
              <a:rPr lang="en-GB" dirty="0" smtClean="0"/>
              <a:t> </a:t>
            </a:r>
            <a:r>
              <a:rPr lang="en-GB" dirty="0"/>
              <a:t>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5287" y="1017270"/>
            <a:ext cx="8350097" cy="361545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GB" dirty="0"/>
              <a:t>Modifier les styles du </a:t>
            </a:r>
            <a:r>
              <a:rPr lang="en-GB" dirty="0" err="1"/>
              <a:t>texte</a:t>
            </a:r>
            <a:r>
              <a:rPr lang="en-GB" dirty="0"/>
              <a:t> du masque</a:t>
            </a:r>
          </a:p>
          <a:p>
            <a:pPr lvl="1"/>
            <a:r>
              <a:rPr lang="en-GB" dirty="0" err="1"/>
              <a:t>Deuxième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2"/>
            <a:r>
              <a:rPr lang="en-GB" dirty="0" err="1"/>
              <a:t>Troisième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3"/>
            <a:r>
              <a:rPr lang="en-GB" dirty="0" err="1"/>
              <a:t>Quatrième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r>
              <a:rPr lang="en-GB" dirty="0" err="1"/>
              <a:t>Cinquième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97072" y="4883093"/>
            <a:ext cx="5787548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COFACE, THE MOST AGILE GLOBAL TRADE CREDIT PARTNER IN THE INDUSTRY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95288" y="4889032"/>
            <a:ext cx="148314" cy="111234"/>
          </a:xfrm>
          <a:prstGeom prst="rect">
            <a:avLst/>
          </a:prstGeom>
          <a:solidFill>
            <a:schemeClr val="bg2"/>
          </a:solidFill>
        </p:spPr>
        <p:txBody>
          <a:bodyPr vert="horz" wrap="none" lIns="91440" tIns="45720" rIns="91440" bIns="45720" rtlCol="0" anchor="ctr"/>
          <a:lstStyle>
            <a:lvl1pPr algn="ctr">
              <a:defRPr sz="800" b="1">
                <a:solidFill>
                  <a:schemeClr val="bg1"/>
                </a:solidFill>
              </a:defRPr>
            </a:lvl1pPr>
          </a:lstStyle>
          <a:p>
            <a:fld id="{F7A3F48B-818E-4440-B2BA-2245DD423899}" type="slidenum">
              <a:rPr lang="en-GB" smtClean="0"/>
              <a:pPr/>
              <a:t>‹Nr.›</a:t>
            </a:fld>
            <a:endParaRPr lang="en-GB" dirty="0"/>
          </a:p>
        </p:txBody>
      </p:sp>
      <p:cxnSp>
        <p:nvCxnSpPr>
          <p:cNvPr id="15" name="Connecteur droit 14"/>
          <p:cNvCxnSpPr>
            <a:cxnSpLocks/>
          </p:cNvCxnSpPr>
          <p:nvPr userDrawn="1"/>
        </p:nvCxnSpPr>
        <p:spPr>
          <a:xfrm>
            <a:off x="624735" y="4900612"/>
            <a:ext cx="0" cy="89100"/>
          </a:xfrm>
          <a:prstGeom prst="line">
            <a:avLst/>
          </a:prstGeom>
          <a:ln w="6350" cap="rnd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28377523-7D34-447B-A07D-DF8940D50C5E}"/>
              </a:ext>
            </a:extLst>
          </p:cNvPr>
          <p:cNvGrpSpPr/>
          <p:nvPr userDrawn="1"/>
        </p:nvGrpSpPr>
        <p:grpSpPr bwMode="black">
          <a:xfrm>
            <a:off x="8142287" y="4848907"/>
            <a:ext cx="603098" cy="140805"/>
            <a:chOff x="8142287" y="6500813"/>
            <a:chExt cx="603098" cy="140805"/>
          </a:xfrm>
        </p:grpSpPr>
        <p:sp>
          <p:nvSpPr>
            <p:cNvPr id="23" name="Freeform 27">
              <a:extLst>
                <a:ext uri="{FF2B5EF4-FFF2-40B4-BE49-F238E27FC236}">
                  <a16:creationId xmlns:a16="http://schemas.microsoft.com/office/drawing/2014/main" id="{E1128EC4-8527-4888-98E4-2954F8AC0C8C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8411342" y="6550734"/>
              <a:ext cx="107974" cy="90659"/>
            </a:xfrm>
            <a:custGeom>
              <a:avLst/>
              <a:gdLst>
                <a:gd name="T0" fmla="*/ 550 w 555"/>
                <a:gd name="T1" fmla="*/ 457 h 465"/>
                <a:gd name="T2" fmla="*/ 555 w 555"/>
                <a:gd name="T3" fmla="*/ 451 h 465"/>
                <a:gd name="T4" fmla="*/ 555 w 555"/>
                <a:gd name="T5" fmla="*/ 254 h 465"/>
                <a:gd name="T6" fmla="*/ 277 w 555"/>
                <a:gd name="T7" fmla="*/ 0 h 465"/>
                <a:gd name="T8" fmla="*/ 0 w 555"/>
                <a:gd name="T9" fmla="*/ 241 h 465"/>
                <a:gd name="T10" fmla="*/ 264 w 555"/>
                <a:gd name="T11" fmla="*/ 465 h 465"/>
                <a:gd name="T12" fmla="*/ 344 w 555"/>
                <a:gd name="T13" fmla="*/ 457 h 465"/>
                <a:gd name="T14" fmla="*/ 362 w 555"/>
                <a:gd name="T15" fmla="*/ 399 h 465"/>
                <a:gd name="T16" fmla="*/ 355 w 555"/>
                <a:gd name="T17" fmla="*/ 390 h 465"/>
                <a:gd name="T18" fmla="*/ 272 w 555"/>
                <a:gd name="T19" fmla="*/ 405 h 465"/>
                <a:gd name="T20" fmla="*/ 110 w 555"/>
                <a:gd name="T21" fmla="*/ 240 h 465"/>
                <a:gd name="T22" fmla="*/ 281 w 555"/>
                <a:gd name="T23" fmla="*/ 60 h 465"/>
                <a:gd name="T24" fmla="*/ 447 w 555"/>
                <a:gd name="T25" fmla="*/ 252 h 465"/>
                <a:gd name="T26" fmla="*/ 447 w 555"/>
                <a:gd name="T27" fmla="*/ 451 h 465"/>
                <a:gd name="T28" fmla="*/ 452 w 555"/>
                <a:gd name="T29" fmla="*/ 457 h 465"/>
                <a:gd name="T30" fmla="*/ 550 w 555"/>
                <a:gd name="T31" fmla="*/ 45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5" h="465">
                  <a:moveTo>
                    <a:pt x="550" y="457"/>
                  </a:moveTo>
                  <a:cubicBezTo>
                    <a:pt x="555" y="457"/>
                    <a:pt x="555" y="454"/>
                    <a:pt x="555" y="451"/>
                  </a:cubicBezTo>
                  <a:cubicBezTo>
                    <a:pt x="555" y="254"/>
                    <a:pt x="555" y="254"/>
                    <a:pt x="555" y="254"/>
                  </a:cubicBezTo>
                  <a:cubicBezTo>
                    <a:pt x="555" y="112"/>
                    <a:pt x="481" y="0"/>
                    <a:pt x="277" y="0"/>
                  </a:cubicBezTo>
                  <a:cubicBezTo>
                    <a:pt x="115" y="0"/>
                    <a:pt x="0" y="91"/>
                    <a:pt x="0" y="241"/>
                  </a:cubicBezTo>
                  <a:cubicBezTo>
                    <a:pt x="0" y="362"/>
                    <a:pt x="73" y="465"/>
                    <a:pt x="264" y="465"/>
                  </a:cubicBezTo>
                  <a:cubicBezTo>
                    <a:pt x="292" y="465"/>
                    <a:pt x="319" y="462"/>
                    <a:pt x="344" y="457"/>
                  </a:cubicBezTo>
                  <a:cubicBezTo>
                    <a:pt x="362" y="399"/>
                    <a:pt x="362" y="399"/>
                    <a:pt x="362" y="399"/>
                  </a:cubicBezTo>
                  <a:cubicBezTo>
                    <a:pt x="364" y="392"/>
                    <a:pt x="360" y="389"/>
                    <a:pt x="355" y="390"/>
                  </a:cubicBezTo>
                  <a:cubicBezTo>
                    <a:pt x="329" y="400"/>
                    <a:pt x="304" y="405"/>
                    <a:pt x="272" y="405"/>
                  </a:cubicBezTo>
                  <a:cubicBezTo>
                    <a:pt x="145" y="405"/>
                    <a:pt x="110" y="316"/>
                    <a:pt x="110" y="240"/>
                  </a:cubicBezTo>
                  <a:cubicBezTo>
                    <a:pt x="110" y="127"/>
                    <a:pt x="176" y="60"/>
                    <a:pt x="281" y="60"/>
                  </a:cubicBezTo>
                  <a:cubicBezTo>
                    <a:pt x="408" y="60"/>
                    <a:pt x="447" y="137"/>
                    <a:pt x="447" y="252"/>
                  </a:cubicBezTo>
                  <a:cubicBezTo>
                    <a:pt x="447" y="451"/>
                    <a:pt x="447" y="451"/>
                    <a:pt x="447" y="451"/>
                  </a:cubicBezTo>
                  <a:cubicBezTo>
                    <a:pt x="447" y="455"/>
                    <a:pt x="449" y="457"/>
                    <a:pt x="452" y="457"/>
                  </a:cubicBezTo>
                  <a:lnTo>
                    <a:pt x="550" y="457"/>
                  </a:lnTo>
                  <a:close/>
                </a:path>
              </a:pathLst>
            </a:custGeom>
            <a:solidFill>
              <a:srgbClr val="1D3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" name="Freeform 28">
              <a:extLst>
                <a:ext uri="{FF2B5EF4-FFF2-40B4-BE49-F238E27FC236}">
                  <a16:creationId xmlns:a16="http://schemas.microsoft.com/office/drawing/2014/main" id="{3EDB6701-D75C-4A2D-AA31-5C8AB4679CDA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8343657" y="6500813"/>
              <a:ext cx="92384" cy="139044"/>
            </a:xfrm>
            <a:custGeom>
              <a:avLst/>
              <a:gdLst>
                <a:gd name="T0" fmla="*/ 434 w 475"/>
                <a:gd name="T1" fmla="*/ 95 h 713"/>
                <a:gd name="T2" fmla="*/ 443 w 475"/>
                <a:gd name="T3" fmla="*/ 94 h 713"/>
                <a:gd name="T4" fmla="*/ 475 w 475"/>
                <a:gd name="T5" fmla="*/ 30 h 713"/>
                <a:gd name="T6" fmla="*/ 308 w 475"/>
                <a:gd name="T7" fmla="*/ 0 h 713"/>
                <a:gd name="T8" fmla="*/ 70 w 475"/>
                <a:gd name="T9" fmla="*/ 225 h 713"/>
                <a:gd name="T10" fmla="*/ 70 w 475"/>
                <a:gd name="T11" fmla="*/ 274 h 713"/>
                <a:gd name="T12" fmla="*/ 6 w 475"/>
                <a:gd name="T13" fmla="*/ 274 h 713"/>
                <a:gd name="T14" fmla="*/ 0 w 475"/>
                <a:gd name="T15" fmla="*/ 280 h 713"/>
                <a:gd name="T16" fmla="*/ 0 w 475"/>
                <a:gd name="T17" fmla="*/ 318 h 713"/>
                <a:gd name="T18" fmla="*/ 6 w 475"/>
                <a:gd name="T19" fmla="*/ 324 h 713"/>
                <a:gd name="T20" fmla="*/ 71 w 475"/>
                <a:gd name="T21" fmla="*/ 324 h 713"/>
                <a:gd name="T22" fmla="*/ 71 w 475"/>
                <a:gd name="T23" fmla="*/ 707 h 713"/>
                <a:gd name="T24" fmla="*/ 77 w 475"/>
                <a:gd name="T25" fmla="*/ 713 h 713"/>
                <a:gd name="T26" fmla="*/ 164 w 475"/>
                <a:gd name="T27" fmla="*/ 713 h 713"/>
                <a:gd name="T28" fmla="*/ 168 w 475"/>
                <a:gd name="T29" fmla="*/ 707 h 713"/>
                <a:gd name="T30" fmla="*/ 168 w 475"/>
                <a:gd name="T31" fmla="*/ 324 h 713"/>
                <a:gd name="T32" fmla="*/ 288 w 475"/>
                <a:gd name="T33" fmla="*/ 324 h 713"/>
                <a:gd name="T34" fmla="*/ 297 w 475"/>
                <a:gd name="T35" fmla="*/ 318 h 713"/>
                <a:gd name="T36" fmla="*/ 316 w 475"/>
                <a:gd name="T37" fmla="*/ 280 h 713"/>
                <a:gd name="T38" fmla="*/ 310 w 475"/>
                <a:gd name="T39" fmla="*/ 274 h 713"/>
                <a:gd name="T40" fmla="*/ 168 w 475"/>
                <a:gd name="T41" fmla="*/ 274 h 713"/>
                <a:gd name="T42" fmla="*/ 168 w 475"/>
                <a:gd name="T43" fmla="*/ 211 h 713"/>
                <a:gd name="T44" fmla="*/ 311 w 475"/>
                <a:gd name="T45" fmla="*/ 59 h 713"/>
                <a:gd name="T46" fmla="*/ 434 w 475"/>
                <a:gd name="T47" fmla="*/ 95 h 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75" h="713">
                  <a:moveTo>
                    <a:pt x="434" y="95"/>
                  </a:moveTo>
                  <a:cubicBezTo>
                    <a:pt x="437" y="98"/>
                    <a:pt x="441" y="98"/>
                    <a:pt x="443" y="94"/>
                  </a:cubicBezTo>
                  <a:cubicBezTo>
                    <a:pt x="475" y="30"/>
                    <a:pt x="475" y="30"/>
                    <a:pt x="475" y="30"/>
                  </a:cubicBezTo>
                  <a:cubicBezTo>
                    <a:pt x="436" y="12"/>
                    <a:pt x="368" y="0"/>
                    <a:pt x="308" y="0"/>
                  </a:cubicBezTo>
                  <a:cubicBezTo>
                    <a:pt x="170" y="0"/>
                    <a:pt x="70" y="72"/>
                    <a:pt x="70" y="225"/>
                  </a:cubicBezTo>
                  <a:cubicBezTo>
                    <a:pt x="70" y="274"/>
                    <a:pt x="70" y="274"/>
                    <a:pt x="70" y="274"/>
                  </a:cubicBezTo>
                  <a:cubicBezTo>
                    <a:pt x="6" y="274"/>
                    <a:pt x="6" y="274"/>
                    <a:pt x="6" y="274"/>
                  </a:cubicBezTo>
                  <a:cubicBezTo>
                    <a:pt x="3" y="274"/>
                    <a:pt x="0" y="276"/>
                    <a:pt x="0" y="280"/>
                  </a:cubicBezTo>
                  <a:cubicBezTo>
                    <a:pt x="0" y="318"/>
                    <a:pt x="0" y="318"/>
                    <a:pt x="0" y="318"/>
                  </a:cubicBezTo>
                  <a:cubicBezTo>
                    <a:pt x="0" y="322"/>
                    <a:pt x="3" y="324"/>
                    <a:pt x="6" y="324"/>
                  </a:cubicBezTo>
                  <a:cubicBezTo>
                    <a:pt x="71" y="324"/>
                    <a:pt x="71" y="324"/>
                    <a:pt x="71" y="324"/>
                  </a:cubicBezTo>
                  <a:cubicBezTo>
                    <a:pt x="71" y="707"/>
                    <a:pt x="71" y="707"/>
                    <a:pt x="71" y="707"/>
                  </a:cubicBezTo>
                  <a:cubicBezTo>
                    <a:pt x="71" y="710"/>
                    <a:pt x="73" y="713"/>
                    <a:pt x="77" y="713"/>
                  </a:cubicBezTo>
                  <a:cubicBezTo>
                    <a:pt x="164" y="713"/>
                    <a:pt x="164" y="713"/>
                    <a:pt x="164" y="713"/>
                  </a:cubicBezTo>
                  <a:cubicBezTo>
                    <a:pt x="167" y="713"/>
                    <a:pt x="168" y="710"/>
                    <a:pt x="168" y="707"/>
                  </a:cubicBezTo>
                  <a:cubicBezTo>
                    <a:pt x="168" y="324"/>
                    <a:pt x="168" y="324"/>
                    <a:pt x="168" y="324"/>
                  </a:cubicBezTo>
                  <a:cubicBezTo>
                    <a:pt x="288" y="324"/>
                    <a:pt x="288" y="324"/>
                    <a:pt x="288" y="324"/>
                  </a:cubicBezTo>
                  <a:cubicBezTo>
                    <a:pt x="293" y="324"/>
                    <a:pt x="295" y="322"/>
                    <a:pt x="297" y="318"/>
                  </a:cubicBezTo>
                  <a:cubicBezTo>
                    <a:pt x="316" y="280"/>
                    <a:pt x="316" y="280"/>
                    <a:pt x="316" y="280"/>
                  </a:cubicBezTo>
                  <a:cubicBezTo>
                    <a:pt x="317" y="276"/>
                    <a:pt x="314" y="274"/>
                    <a:pt x="310" y="274"/>
                  </a:cubicBezTo>
                  <a:cubicBezTo>
                    <a:pt x="168" y="274"/>
                    <a:pt x="168" y="274"/>
                    <a:pt x="168" y="274"/>
                  </a:cubicBezTo>
                  <a:cubicBezTo>
                    <a:pt x="168" y="211"/>
                    <a:pt x="168" y="211"/>
                    <a:pt x="168" y="211"/>
                  </a:cubicBezTo>
                  <a:cubicBezTo>
                    <a:pt x="168" y="134"/>
                    <a:pt x="200" y="59"/>
                    <a:pt x="311" y="59"/>
                  </a:cubicBezTo>
                  <a:cubicBezTo>
                    <a:pt x="362" y="59"/>
                    <a:pt x="404" y="75"/>
                    <a:pt x="434" y="95"/>
                  </a:cubicBezTo>
                </a:path>
              </a:pathLst>
            </a:custGeom>
            <a:solidFill>
              <a:srgbClr val="1D3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695400AB-F385-4EA1-96B2-D38432651FEA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8636436" y="6550546"/>
              <a:ext cx="108949" cy="91072"/>
            </a:xfrm>
            <a:custGeom>
              <a:avLst/>
              <a:gdLst>
                <a:gd name="T0" fmla="*/ 466 w 560"/>
                <a:gd name="T1" fmla="*/ 446 h 467"/>
                <a:gd name="T2" fmla="*/ 495 w 560"/>
                <a:gd name="T3" fmla="*/ 391 h 467"/>
                <a:gd name="T4" fmla="*/ 489 w 560"/>
                <a:gd name="T5" fmla="*/ 384 h 467"/>
                <a:gd name="T6" fmla="*/ 324 w 560"/>
                <a:gd name="T7" fmla="*/ 407 h 467"/>
                <a:gd name="T8" fmla="*/ 111 w 560"/>
                <a:gd name="T9" fmla="*/ 235 h 467"/>
                <a:gd name="T10" fmla="*/ 285 w 560"/>
                <a:gd name="T11" fmla="*/ 56 h 467"/>
                <a:gd name="T12" fmla="*/ 439 w 560"/>
                <a:gd name="T13" fmla="*/ 207 h 467"/>
                <a:gd name="T14" fmla="*/ 172 w 560"/>
                <a:gd name="T15" fmla="*/ 207 h 467"/>
                <a:gd name="T16" fmla="*/ 165 w 560"/>
                <a:gd name="T17" fmla="*/ 213 h 467"/>
                <a:gd name="T18" fmla="*/ 165 w 560"/>
                <a:gd name="T19" fmla="*/ 250 h 467"/>
                <a:gd name="T20" fmla="*/ 172 w 560"/>
                <a:gd name="T21" fmla="*/ 256 h 467"/>
                <a:gd name="T22" fmla="*/ 535 w 560"/>
                <a:gd name="T23" fmla="*/ 256 h 467"/>
                <a:gd name="T24" fmla="*/ 547 w 560"/>
                <a:gd name="T25" fmla="*/ 248 h 467"/>
                <a:gd name="T26" fmla="*/ 285 w 560"/>
                <a:gd name="T27" fmla="*/ 0 h 467"/>
                <a:gd name="T28" fmla="*/ 0 w 560"/>
                <a:gd name="T29" fmla="*/ 235 h 467"/>
                <a:gd name="T30" fmla="*/ 308 w 560"/>
                <a:gd name="T31" fmla="*/ 467 h 467"/>
                <a:gd name="T32" fmla="*/ 466 w 560"/>
                <a:gd name="T33" fmla="*/ 446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0" h="467">
                  <a:moveTo>
                    <a:pt x="466" y="446"/>
                  </a:moveTo>
                  <a:cubicBezTo>
                    <a:pt x="495" y="391"/>
                    <a:pt x="495" y="391"/>
                    <a:pt x="495" y="391"/>
                  </a:cubicBezTo>
                  <a:cubicBezTo>
                    <a:pt x="497" y="386"/>
                    <a:pt x="494" y="382"/>
                    <a:pt x="489" y="384"/>
                  </a:cubicBezTo>
                  <a:cubicBezTo>
                    <a:pt x="453" y="395"/>
                    <a:pt x="401" y="407"/>
                    <a:pt x="324" y="407"/>
                  </a:cubicBezTo>
                  <a:cubicBezTo>
                    <a:pt x="183" y="407"/>
                    <a:pt x="111" y="345"/>
                    <a:pt x="111" y="235"/>
                  </a:cubicBezTo>
                  <a:cubicBezTo>
                    <a:pt x="111" y="119"/>
                    <a:pt x="172" y="56"/>
                    <a:pt x="285" y="56"/>
                  </a:cubicBezTo>
                  <a:cubicBezTo>
                    <a:pt x="395" y="56"/>
                    <a:pt x="445" y="133"/>
                    <a:pt x="439" y="207"/>
                  </a:cubicBezTo>
                  <a:cubicBezTo>
                    <a:pt x="172" y="207"/>
                    <a:pt x="172" y="207"/>
                    <a:pt x="172" y="207"/>
                  </a:cubicBezTo>
                  <a:cubicBezTo>
                    <a:pt x="168" y="207"/>
                    <a:pt x="165" y="210"/>
                    <a:pt x="165" y="213"/>
                  </a:cubicBezTo>
                  <a:cubicBezTo>
                    <a:pt x="165" y="250"/>
                    <a:pt x="165" y="250"/>
                    <a:pt x="165" y="250"/>
                  </a:cubicBezTo>
                  <a:cubicBezTo>
                    <a:pt x="165" y="254"/>
                    <a:pt x="166" y="256"/>
                    <a:pt x="172" y="256"/>
                  </a:cubicBezTo>
                  <a:cubicBezTo>
                    <a:pt x="535" y="256"/>
                    <a:pt x="535" y="256"/>
                    <a:pt x="535" y="256"/>
                  </a:cubicBezTo>
                  <a:cubicBezTo>
                    <a:pt x="542" y="256"/>
                    <a:pt x="546" y="255"/>
                    <a:pt x="547" y="248"/>
                  </a:cubicBezTo>
                  <a:cubicBezTo>
                    <a:pt x="560" y="120"/>
                    <a:pt x="479" y="0"/>
                    <a:pt x="285" y="0"/>
                  </a:cubicBezTo>
                  <a:cubicBezTo>
                    <a:pt x="110" y="0"/>
                    <a:pt x="0" y="100"/>
                    <a:pt x="0" y="235"/>
                  </a:cubicBezTo>
                  <a:cubicBezTo>
                    <a:pt x="0" y="390"/>
                    <a:pt x="110" y="467"/>
                    <a:pt x="308" y="467"/>
                  </a:cubicBezTo>
                  <a:cubicBezTo>
                    <a:pt x="373" y="467"/>
                    <a:pt x="428" y="459"/>
                    <a:pt x="466" y="446"/>
                  </a:cubicBezTo>
                </a:path>
              </a:pathLst>
            </a:custGeom>
            <a:solidFill>
              <a:srgbClr val="1D3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" name="Freeform 30">
              <a:extLst>
                <a:ext uri="{FF2B5EF4-FFF2-40B4-BE49-F238E27FC236}">
                  <a16:creationId xmlns:a16="http://schemas.microsoft.com/office/drawing/2014/main" id="{5A458ECA-B8E7-45F0-BEE3-65AD08CDFFBB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8142287" y="6550546"/>
              <a:ext cx="103102" cy="90659"/>
            </a:xfrm>
            <a:custGeom>
              <a:avLst/>
              <a:gdLst>
                <a:gd name="T0" fmla="*/ 289 w 530"/>
                <a:gd name="T1" fmla="*/ 0 h 465"/>
                <a:gd name="T2" fmla="*/ 0 w 530"/>
                <a:gd name="T3" fmla="*/ 232 h 465"/>
                <a:gd name="T4" fmla="*/ 278 w 530"/>
                <a:gd name="T5" fmla="*/ 465 h 465"/>
                <a:gd name="T6" fmla="*/ 355 w 530"/>
                <a:gd name="T7" fmla="*/ 458 h 465"/>
                <a:gd name="T8" fmla="*/ 383 w 530"/>
                <a:gd name="T9" fmla="*/ 402 h 465"/>
                <a:gd name="T10" fmla="*/ 376 w 530"/>
                <a:gd name="T11" fmla="*/ 391 h 465"/>
                <a:gd name="T12" fmla="*/ 276 w 530"/>
                <a:gd name="T13" fmla="*/ 406 h 465"/>
                <a:gd name="T14" fmla="*/ 110 w 530"/>
                <a:gd name="T15" fmla="*/ 232 h 465"/>
                <a:gd name="T16" fmla="*/ 288 w 530"/>
                <a:gd name="T17" fmla="*/ 58 h 465"/>
                <a:gd name="T18" fmla="*/ 466 w 530"/>
                <a:gd name="T19" fmla="*/ 174 h 465"/>
                <a:gd name="T20" fmla="*/ 479 w 530"/>
                <a:gd name="T21" fmla="*/ 174 h 465"/>
                <a:gd name="T22" fmla="*/ 530 w 530"/>
                <a:gd name="T23" fmla="*/ 75 h 465"/>
                <a:gd name="T24" fmla="*/ 289 w 530"/>
                <a:gd name="T25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30" h="465">
                  <a:moveTo>
                    <a:pt x="289" y="0"/>
                  </a:moveTo>
                  <a:cubicBezTo>
                    <a:pt x="96" y="0"/>
                    <a:pt x="0" y="99"/>
                    <a:pt x="0" y="232"/>
                  </a:cubicBezTo>
                  <a:cubicBezTo>
                    <a:pt x="0" y="358"/>
                    <a:pt x="86" y="465"/>
                    <a:pt x="278" y="465"/>
                  </a:cubicBezTo>
                  <a:cubicBezTo>
                    <a:pt x="306" y="465"/>
                    <a:pt x="332" y="462"/>
                    <a:pt x="355" y="458"/>
                  </a:cubicBezTo>
                  <a:cubicBezTo>
                    <a:pt x="383" y="402"/>
                    <a:pt x="383" y="402"/>
                    <a:pt x="383" y="402"/>
                  </a:cubicBezTo>
                  <a:cubicBezTo>
                    <a:pt x="387" y="393"/>
                    <a:pt x="380" y="391"/>
                    <a:pt x="376" y="391"/>
                  </a:cubicBezTo>
                  <a:cubicBezTo>
                    <a:pt x="348" y="399"/>
                    <a:pt x="323" y="406"/>
                    <a:pt x="276" y="406"/>
                  </a:cubicBezTo>
                  <a:cubicBezTo>
                    <a:pt x="182" y="406"/>
                    <a:pt x="110" y="349"/>
                    <a:pt x="110" y="232"/>
                  </a:cubicBezTo>
                  <a:cubicBezTo>
                    <a:pt x="110" y="123"/>
                    <a:pt x="179" y="58"/>
                    <a:pt x="288" y="58"/>
                  </a:cubicBezTo>
                  <a:cubicBezTo>
                    <a:pt x="385" y="58"/>
                    <a:pt x="443" y="109"/>
                    <a:pt x="466" y="174"/>
                  </a:cubicBezTo>
                  <a:cubicBezTo>
                    <a:pt x="467" y="180"/>
                    <a:pt x="476" y="179"/>
                    <a:pt x="479" y="174"/>
                  </a:cubicBezTo>
                  <a:cubicBezTo>
                    <a:pt x="530" y="75"/>
                    <a:pt x="530" y="75"/>
                    <a:pt x="530" y="75"/>
                  </a:cubicBezTo>
                  <a:cubicBezTo>
                    <a:pt x="480" y="36"/>
                    <a:pt x="397" y="0"/>
                    <a:pt x="289" y="0"/>
                  </a:cubicBezTo>
                </a:path>
              </a:pathLst>
            </a:custGeom>
            <a:solidFill>
              <a:srgbClr val="1D3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Freeform 31">
              <a:extLst>
                <a:ext uri="{FF2B5EF4-FFF2-40B4-BE49-F238E27FC236}">
                  <a16:creationId xmlns:a16="http://schemas.microsoft.com/office/drawing/2014/main" id="{C8C9449A-F00D-4C5A-9127-D96065ACFBF0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8537606" y="6550734"/>
              <a:ext cx="91034" cy="90659"/>
            </a:xfrm>
            <a:custGeom>
              <a:avLst/>
              <a:gdLst>
                <a:gd name="T0" fmla="*/ 109 w 468"/>
                <a:gd name="T1" fmla="*/ 232 h 465"/>
                <a:gd name="T2" fmla="*/ 287 w 468"/>
                <a:gd name="T3" fmla="*/ 405 h 465"/>
                <a:gd name="T4" fmla="*/ 406 w 468"/>
                <a:gd name="T5" fmla="*/ 386 h 465"/>
                <a:gd name="T6" fmla="*/ 413 w 468"/>
                <a:gd name="T7" fmla="*/ 392 h 465"/>
                <a:gd name="T8" fmla="*/ 382 w 468"/>
                <a:gd name="T9" fmla="*/ 450 h 465"/>
                <a:gd name="T10" fmla="*/ 278 w 468"/>
                <a:gd name="T11" fmla="*/ 465 h 465"/>
                <a:gd name="T12" fmla="*/ 0 w 468"/>
                <a:gd name="T13" fmla="*/ 232 h 465"/>
                <a:gd name="T14" fmla="*/ 278 w 468"/>
                <a:gd name="T15" fmla="*/ 0 h 465"/>
                <a:gd name="T16" fmla="*/ 468 w 468"/>
                <a:gd name="T17" fmla="*/ 45 h 465"/>
                <a:gd name="T18" fmla="*/ 435 w 468"/>
                <a:gd name="T19" fmla="*/ 107 h 465"/>
                <a:gd name="T20" fmla="*/ 425 w 468"/>
                <a:gd name="T21" fmla="*/ 107 h 465"/>
                <a:gd name="T22" fmla="*/ 287 w 468"/>
                <a:gd name="T23" fmla="*/ 60 h 465"/>
                <a:gd name="T24" fmla="*/ 109 w 468"/>
                <a:gd name="T25" fmla="*/ 232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8" h="465">
                  <a:moveTo>
                    <a:pt x="109" y="232"/>
                  </a:moveTo>
                  <a:cubicBezTo>
                    <a:pt x="109" y="343"/>
                    <a:pt x="186" y="405"/>
                    <a:pt x="287" y="405"/>
                  </a:cubicBezTo>
                  <a:cubicBezTo>
                    <a:pt x="330" y="405"/>
                    <a:pt x="363" y="402"/>
                    <a:pt x="406" y="386"/>
                  </a:cubicBezTo>
                  <a:cubicBezTo>
                    <a:pt x="411" y="384"/>
                    <a:pt x="416" y="386"/>
                    <a:pt x="413" y="392"/>
                  </a:cubicBezTo>
                  <a:cubicBezTo>
                    <a:pt x="382" y="450"/>
                    <a:pt x="382" y="450"/>
                    <a:pt x="382" y="450"/>
                  </a:cubicBezTo>
                  <a:cubicBezTo>
                    <a:pt x="346" y="462"/>
                    <a:pt x="319" y="465"/>
                    <a:pt x="278" y="465"/>
                  </a:cubicBezTo>
                  <a:cubicBezTo>
                    <a:pt x="101" y="465"/>
                    <a:pt x="0" y="365"/>
                    <a:pt x="0" y="232"/>
                  </a:cubicBezTo>
                  <a:cubicBezTo>
                    <a:pt x="0" y="100"/>
                    <a:pt x="101" y="0"/>
                    <a:pt x="278" y="0"/>
                  </a:cubicBezTo>
                  <a:cubicBezTo>
                    <a:pt x="364" y="0"/>
                    <a:pt x="433" y="23"/>
                    <a:pt x="468" y="45"/>
                  </a:cubicBezTo>
                  <a:cubicBezTo>
                    <a:pt x="435" y="107"/>
                    <a:pt x="435" y="107"/>
                    <a:pt x="435" y="107"/>
                  </a:cubicBezTo>
                  <a:cubicBezTo>
                    <a:pt x="433" y="111"/>
                    <a:pt x="429" y="111"/>
                    <a:pt x="425" y="107"/>
                  </a:cubicBezTo>
                  <a:cubicBezTo>
                    <a:pt x="396" y="78"/>
                    <a:pt x="344" y="60"/>
                    <a:pt x="287" y="60"/>
                  </a:cubicBezTo>
                  <a:cubicBezTo>
                    <a:pt x="186" y="60"/>
                    <a:pt x="109" y="122"/>
                    <a:pt x="109" y="232"/>
                  </a:cubicBezTo>
                </a:path>
              </a:pathLst>
            </a:custGeom>
            <a:solidFill>
              <a:srgbClr val="1D3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" name="Freeform 32">
              <a:extLst>
                <a:ext uri="{FF2B5EF4-FFF2-40B4-BE49-F238E27FC236}">
                  <a16:creationId xmlns:a16="http://schemas.microsoft.com/office/drawing/2014/main" id="{9B9C9054-2528-4F98-B4A6-034FC54E00FD}"/>
                </a:ext>
              </a:extLst>
            </p:cNvPr>
            <p:cNvSpPr>
              <a:spLocks/>
            </p:cNvSpPr>
            <p:nvPr userDrawn="1"/>
          </p:nvSpPr>
          <p:spPr bwMode="black">
            <a:xfrm>
              <a:off x="8230810" y="6550546"/>
              <a:ext cx="102915" cy="90659"/>
            </a:xfrm>
            <a:custGeom>
              <a:avLst/>
              <a:gdLst>
                <a:gd name="T0" fmla="*/ 242 w 529"/>
                <a:gd name="T1" fmla="*/ 407 h 465"/>
                <a:gd name="T2" fmla="*/ 64 w 529"/>
                <a:gd name="T3" fmla="*/ 291 h 465"/>
                <a:gd name="T4" fmla="*/ 51 w 529"/>
                <a:gd name="T5" fmla="*/ 291 h 465"/>
                <a:gd name="T6" fmla="*/ 0 w 529"/>
                <a:gd name="T7" fmla="*/ 390 h 465"/>
                <a:gd name="T8" fmla="*/ 240 w 529"/>
                <a:gd name="T9" fmla="*/ 465 h 465"/>
                <a:gd name="T10" fmla="*/ 529 w 529"/>
                <a:gd name="T11" fmla="*/ 233 h 465"/>
                <a:gd name="T12" fmla="*/ 252 w 529"/>
                <a:gd name="T13" fmla="*/ 0 h 465"/>
                <a:gd name="T14" fmla="*/ 174 w 529"/>
                <a:gd name="T15" fmla="*/ 7 h 465"/>
                <a:gd name="T16" fmla="*/ 146 w 529"/>
                <a:gd name="T17" fmla="*/ 63 h 465"/>
                <a:gd name="T18" fmla="*/ 154 w 529"/>
                <a:gd name="T19" fmla="*/ 74 h 465"/>
                <a:gd name="T20" fmla="*/ 254 w 529"/>
                <a:gd name="T21" fmla="*/ 59 h 465"/>
                <a:gd name="T22" fmla="*/ 419 w 529"/>
                <a:gd name="T23" fmla="*/ 233 h 465"/>
                <a:gd name="T24" fmla="*/ 242 w 529"/>
                <a:gd name="T25" fmla="*/ 40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9" h="465">
                  <a:moveTo>
                    <a:pt x="242" y="407"/>
                  </a:moveTo>
                  <a:cubicBezTo>
                    <a:pt x="144" y="407"/>
                    <a:pt x="87" y="356"/>
                    <a:pt x="64" y="291"/>
                  </a:cubicBezTo>
                  <a:cubicBezTo>
                    <a:pt x="62" y="285"/>
                    <a:pt x="54" y="286"/>
                    <a:pt x="51" y="291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50" y="429"/>
                    <a:pt x="133" y="465"/>
                    <a:pt x="240" y="465"/>
                  </a:cubicBezTo>
                  <a:cubicBezTo>
                    <a:pt x="434" y="465"/>
                    <a:pt x="529" y="366"/>
                    <a:pt x="529" y="233"/>
                  </a:cubicBezTo>
                  <a:cubicBezTo>
                    <a:pt x="529" y="107"/>
                    <a:pt x="443" y="0"/>
                    <a:pt x="252" y="0"/>
                  </a:cubicBezTo>
                  <a:cubicBezTo>
                    <a:pt x="224" y="0"/>
                    <a:pt x="198" y="3"/>
                    <a:pt x="174" y="7"/>
                  </a:cubicBezTo>
                  <a:cubicBezTo>
                    <a:pt x="146" y="63"/>
                    <a:pt x="146" y="63"/>
                    <a:pt x="146" y="63"/>
                  </a:cubicBezTo>
                  <a:cubicBezTo>
                    <a:pt x="143" y="72"/>
                    <a:pt x="149" y="74"/>
                    <a:pt x="154" y="74"/>
                  </a:cubicBezTo>
                  <a:cubicBezTo>
                    <a:pt x="182" y="66"/>
                    <a:pt x="207" y="59"/>
                    <a:pt x="254" y="59"/>
                  </a:cubicBezTo>
                  <a:cubicBezTo>
                    <a:pt x="347" y="59"/>
                    <a:pt x="419" y="116"/>
                    <a:pt x="419" y="233"/>
                  </a:cubicBezTo>
                  <a:cubicBezTo>
                    <a:pt x="419" y="342"/>
                    <a:pt x="350" y="407"/>
                    <a:pt x="242" y="407"/>
                  </a:cubicBezTo>
                </a:path>
              </a:pathLst>
            </a:custGeom>
            <a:solidFill>
              <a:srgbClr val="5CB7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420373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77" r:id="rId3"/>
    <p:sldLayoutId id="2147483664" r:id="rId4"/>
    <p:sldLayoutId id="2147483676" r:id="rId5"/>
    <p:sldLayoutId id="2147483665" r:id="rId6"/>
    <p:sldLayoutId id="2147483679" r:id="rId7"/>
    <p:sldLayoutId id="2147483678" r:id="rId8"/>
    <p:sldLayoutId id="2147483667" r:id="rId9"/>
    <p:sldLayoutId id="2147483668" r:id="rId10"/>
    <p:sldLayoutId id="2147483672" r:id="rId11"/>
    <p:sldLayoutId id="2147483673" r:id="rId12"/>
    <p:sldLayoutId id="2147483669" r:id="rId13"/>
    <p:sldLayoutId id="2147483670" r:id="rId14"/>
    <p:sldLayoutId id="2147483674" r:id="rId15"/>
    <p:sldLayoutId id="2147483671" r:id="rId16"/>
    <p:sldLayoutId id="2147483655" r:id="rId17"/>
    <p:sldLayoutId id="2147483657" r:id="rId1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fr-FR" sz="2400" kern="1200" cap="all" baseline="0" dirty="0">
          <a:solidFill>
            <a:schemeClr val="tx2"/>
          </a:solidFill>
          <a:latin typeface="+mn-lt"/>
          <a:ea typeface="+mn-ea"/>
          <a:cs typeface="+mn-cs"/>
        </a:defRPr>
      </a:lvl1pPr>
    </p:titleStyle>
    <p:bodyStyle>
      <a:lvl1pPr marL="87313" indent="-87313" algn="l" defTabSz="685800" rtl="0" eaLnBrk="1" latinLnBrk="0" hangingPunct="1">
        <a:lnSpc>
          <a:spcPct val="90000"/>
        </a:lnSpc>
        <a:spcBef>
          <a:spcPts val="600"/>
        </a:spcBef>
        <a:buFont typeface="Printania Inline" panose="02000000000000000000" pitchFamily="50" charset="0"/>
        <a:buChar char=" "/>
        <a:defRPr sz="1600" b="1" kern="1200" cap="none" baseline="0">
          <a:solidFill>
            <a:schemeClr val="tx2"/>
          </a:solidFill>
          <a:latin typeface="+mn-lt"/>
          <a:ea typeface="+mn-ea"/>
          <a:cs typeface="+mn-cs"/>
        </a:defRPr>
      </a:lvl1pPr>
      <a:lvl2pPr marL="87313" indent="-87313" algn="l" defTabSz="685800" rtl="0" eaLnBrk="1" latinLnBrk="0" hangingPunct="1">
        <a:lnSpc>
          <a:spcPct val="90000"/>
        </a:lnSpc>
        <a:spcBef>
          <a:spcPts val="600"/>
        </a:spcBef>
        <a:buFont typeface="Printania Inline" panose="02000000000000000000" pitchFamily="50" charset="0"/>
        <a:buChar char=" "/>
        <a:defRPr sz="1600" kern="1200">
          <a:solidFill>
            <a:schemeClr val="bg2"/>
          </a:solidFill>
          <a:latin typeface="+mn-lt"/>
          <a:ea typeface="+mn-ea"/>
          <a:cs typeface="+mn-cs"/>
        </a:defRPr>
      </a:lvl2pPr>
      <a:lvl3pPr marL="273050" indent="-92075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MS PMincho" panose="02020600040205080304" pitchFamily="18" charset="-128"/>
        <a:buChar char="┃"/>
        <a:defRPr sz="1600" kern="1200">
          <a:solidFill>
            <a:schemeClr val="bg2"/>
          </a:solidFill>
          <a:latin typeface="+mn-lt"/>
          <a:ea typeface="+mn-ea"/>
          <a:cs typeface="+mn-cs"/>
        </a:defRPr>
      </a:lvl3pPr>
      <a:lvl4pPr marL="622300" indent="-138113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bg2"/>
          </a:solidFill>
          <a:latin typeface="+mn-lt"/>
          <a:ea typeface="+mn-ea"/>
          <a:cs typeface="+mn-cs"/>
        </a:defRPr>
      </a:lvl4pPr>
      <a:lvl5pPr marL="895350" indent="-171450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Arial Narrow" panose="020B0606020202030204" pitchFamily="34" charset="0"/>
        <a:buChar char="–"/>
        <a:defRPr sz="1600" kern="1200">
          <a:solidFill>
            <a:schemeClr val="bg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  <p15:guide id="6" orient="horz" pos="3892" userDrawn="1">
          <p15:clr>
            <a:srgbClr val="F26B43"/>
          </p15:clr>
        </p15:guide>
        <p15:guide id="7" pos="248" userDrawn="1">
          <p15:clr>
            <a:srgbClr val="F26B43"/>
          </p15:clr>
        </p15:guide>
        <p15:guide id="9" pos="5509" userDrawn="1">
          <p15:clr>
            <a:srgbClr val="F26B43"/>
          </p15:clr>
        </p15:guide>
        <p15:guide id="10" orient="horz" pos="85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COFACE, THE MOST AGILE GLOBAL TRADE CREDIT PARTNER IN THE INDUSTRY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3F48B-818E-4440-B2BA-2245DD423899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Länderrisikokarte im Dritten Quartal 2020</a:t>
            </a:r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383" y="638406"/>
            <a:ext cx="7602500" cy="4250993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6905297" y="4773799"/>
            <a:ext cx="67678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00" i="1" dirty="0" smtClean="0">
                <a:solidFill>
                  <a:schemeClr val="tx2"/>
                </a:solidFill>
              </a:rPr>
              <a:t>Quelle: </a:t>
            </a:r>
            <a:r>
              <a:rPr lang="de-DE" sz="700" i="1" dirty="0" err="1" smtClean="0">
                <a:solidFill>
                  <a:schemeClr val="tx2"/>
                </a:solidFill>
              </a:rPr>
              <a:t>Coface</a:t>
            </a:r>
            <a:endParaRPr lang="de-DE" sz="700" i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913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COFACE, THE MOST AGILE GLOBAL TRADE CREDIT PARTNER IN THE INDUSTRY</a:t>
            </a:r>
            <a:endParaRPr lang="fr-FR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3F48B-818E-4440-B2BA-2245DD423899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Der globale Konjunkturausblick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de-DE" dirty="0" err="1" smtClean="0"/>
              <a:t>Coface</a:t>
            </a:r>
            <a:r>
              <a:rPr lang="de-DE" dirty="0" smtClean="0"/>
              <a:t>-Prognosen zum Bruttoinlandsprodukt für 2020 und 2021 </a:t>
            </a:r>
            <a:r>
              <a:rPr lang="de-DE" b="0" dirty="0" smtClean="0"/>
              <a:t>(Veränderung zum Vorjahr in Prozent)</a:t>
            </a:r>
            <a:endParaRPr lang="de-DE" b="0" dirty="0"/>
          </a:p>
        </p:txBody>
      </p:sp>
      <p:sp>
        <p:nvSpPr>
          <p:cNvPr id="8" name="Textfeld 7"/>
          <p:cNvSpPr txBox="1"/>
          <p:nvPr/>
        </p:nvSpPr>
        <p:spPr>
          <a:xfrm>
            <a:off x="6898991" y="4682082"/>
            <a:ext cx="67678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00" i="1" dirty="0" smtClean="0">
                <a:solidFill>
                  <a:schemeClr val="tx2"/>
                </a:solidFill>
              </a:rPr>
              <a:t>Quelle: </a:t>
            </a:r>
            <a:r>
              <a:rPr lang="de-DE" sz="700" i="1" dirty="0" err="1" smtClean="0">
                <a:solidFill>
                  <a:schemeClr val="tx2"/>
                </a:solidFill>
              </a:rPr>
              <a:t>Coface</a:t>
            </a:r>
            <a:endParaRPr lang="de-DE" sz="700" i="1" dirty="0" smtClean="0">
              <a:solidFill>
                <a:schemeClr val="tx2"/>
              </a:solidFill>
            </a:endParaRPr>
          </a:p>
        </p:txBody>
      </p:sp>
      <p:pic>
        <p:nvPicPr>
          <p:cNvPr id="9" name="Inhaltsplatzhalter 8"/>
          <p:cNvPicPr>
            <a:picLocks noGrp="1" noChangeAspect="1"/>
          </p:cNvPicPr>
          <p:nvPr>
            <p:ph sz="quarter" idx="12"/>
          </p:nvPr>
        </p:nvPicPr>
        <p:blipFill>
          <a:blip r:embed="rId2"/>
          <a:stretch>
            <a:fillRect/>
          </a:stretch>
        </p:blipFill>
        <p:spPr>
          <a:xfrm>
            <a:off x="394639" y="1579563"/>
            <a:ext cx="8349960" cy="309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244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COFACE, THE MOST AGILE GLOBAL TRADE CREDIT PARTNER IN THE INDUSTRY</a:t>
            </a:r>
            <a:endParaRPr lang="fr-FR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3F48B-818E-4440-B2BA-2245DD423899}" type="slidenum">
              <a:rPr lang="fr-FR" smtClean="0"/>
              <a:pPr/>
              <a:t>3</a:t>
            </a:fld>
            <a:endParaRPr lang="fr-FR" dirty="0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sz="quarter" idx="12"/>
          </p:nvPr>
        </p:nvPicPr>
        <p:blipFill>
          <a:blip r:embed="rId2"/>
          <a:stretch>
            <a:fillRect/>
          </a:stretch>
        </p:blipFill>
        <p:spPr>
          <a:xfrm>
            <a:off x="394639" y="1579563"/>
            <a:ext cx="8349960" cy="3095625"/>
          </a:xfrm>
          <a:prstGeom prst="rect">
            <a:avLst/>
          </a:prstGeom>
        </p:spPr>
      </p:pic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Insolvenzdynamik im Überblick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de-DE" dirty="0" err="1" smtClean="0"/>
              <a:t>Coface-Prongose</a:t>
            </a:r>
            <a:r>
              <a:rPr lang="de-DE" dirty="0" smtClean="0"/>
              <a:t> der Unternehmensinsolvenzen </a:t>
            </a:r>
            <a:r>
              <a:rPr lang="de-DE" b="0" dirty="0" smtClean="0"/>
              <a:t>(Veränderung 2021 gegenüber 2019 in Prozent)</a:t>
            </a:r>
            <a:endParaRPr lang="de-DE" b="0" dirty="0"/>
          </a:p>
        </p:txBody>
      </p:sp>
      <p:sp>
        <p:nvSpPr>
          <p:cNvPr id="8" name="Textfeld 7"/>
          <p:cNvSpPr txBox="1"/>
          <p:nvPr/>
        </p:nvSpPr>
        <p:spPr>
          <a:xfrm>
            <a:off x="6898991" y="4682082"/>
            <a:ext cx="67678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00" i="1" dirty="0" smtClean="0">
                <a:solidFill>
                  <a:schemeClr val="tx2"/>
                </a:solidFill>
              </a:rPr>
              <a:t>Quelle: </a:t>
            </a:r>
            <a:r>
              <a:rPr lang="de-DE" sz="700" i="1" dirty="0" err="1" smtClean="0">
                <a:solidFill>
                  <a:schemeClr val="tx2"/>
                </a:solidFill>
              </a:rPr>
              <a:t>Coface</a:t>
            </a:r>
            <a:endParaRPr lang="de-DE" sz="700" i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979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face Template 16/9">
  <a:themeElements>
    <a:clrScheme name="Coface">
      <a:dk1>
        <a:sysClr val="windowText" lastClr="000000"/>
      </a:dk1>
      <a:lt1>
        <a:sysClr val="window" lastClr="FFFFFF"/>
      </a:lt1>
      <a:dk2>
        <a:srgbClr val="03365F"/>
      </a:dk2>
      <a:lt2>
        <a:srgbClr val="6A7292"/>
      </a:lt2>
      <a:accent1>
        <a:srgbClr val="61B57C"/>
      </a:accent1>
      <a:accent2>
        <a:srgbClr val="E06E2B"/>
      </a:accent2>
      <a:accent3>
        <a:srgbClr val="C1A52A"/>
      </a:accent3>
      <a:accent4>
        <a:srgbClr val="18B3B9"/>
      </a:accent4>
      <a:accent5>
        <a:srgbClr val="C40070"/>
      </a:accent5>
      <a:accent6>
        <a:srgbClr val="ED4447"/>
      </a:accent6>
      <a:hlink>
        <a:srgbClr val="1D3661"/>
      </a:hlink>
      <a:folHlink>
        <a:srgbClr val="1D3661"/>
      </a:folHlink>
    </a:clrScheme>
    <a:fontScheme name="Cofac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12700" cap="rnd">
          <a:noFill/>
          <a:prstDash val="sysDot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25400" cap="rnd">
          <a:solidFill>
            <a:schemeClr val="tx2"/>
          </a:solidFill>
          <a:prstDash val="soli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Bildschirmpräsentation (16:9)</PresentationFormat>
  <Paragraphs>14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0" baseType="lpstr">
      <vt:lpstr>Arial</vt:lpstr>
      <vt:lpstr>Arial Narrow</vt:lpstr>
      <vt:lpstr>Calibri</vt:lpstr>
      <vt:lpstr>MS PMincho</vt:lpstr>
      <vt:lpstr>Printania Inline</vt:lpstr>
      <vt:lpstr>Wingdings</vt:lpstr>
      <vt:lpstr>Coface Template 16/9</vt:lpstr>
      <vt:lpstr>Die Länderrisikokarte im Dritten Quartal 2020</vt:lpstr>
      <vt:lpstr>Der globale Konjunkturausblick</vt:lpstr>
      <vt:lpstr>Insolvenzdynamik im Überblick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Coface Template 16/9</dc:title>
  <dc:creator>La Boite à Slides</dc:creator>
  <cp:lastModifiedBy>VON-BERG Christiane</cp:lastModifiedBy>
  <cp:revision>479</cp:revision>
  <dcterms:created xsi:type="dcterms:W3CDTF">2017-03-13T11:37:27Z</dcterms:created>
  <dcterms:modified xsi:type="dcterms:W3CDTF">2020-10-06T07:07:36Z</dcterms:modified>
</cp:coreProperties>
</file>